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  <p:sldMasterId id="2147484044" r:id="rId2"/>
  </p:sldMasterIdLst>
  <p:notesMasterIdLst>
    <p:notesMasterId r:id="rId88"/>
  </p:notesMasterIdLst>
  <p:sldIdLst>
    <p:sldId id="375" r:id="rId3"/>
    <p:sldId id="269" r:id="rId4"/>
    <p:sldId id="282" r:id="rId5"/>
    <p:sldId id="299" r:id="rId6"/>
    <p:sldId id="284" r:id="rId7"/>
    <p:sldId id="376" r:id="rId8"/>
    <p:sldId id="377" r:id="rId9"/>
    <p:sldId id="379" r:id="rId10"/>
    <p:sldId id="380" r:id="rId11"/>
    <p:sldId id="381" r:id="rId12"/>
    <p:sldId id="383" r:id="rId13"/>
    <p:sldId id="384" r:id="rId14"/>
    <p:sldId id="382" r:id="rId15"/>
    <p:sldId id="485" r:id="rId16"/>
    <p:sldId id="490" r:id="rId17"/>
    <p:sldId id="492" r:id="rId18"/>
    <p:sldId id="486" r:id="rId19"/>
    <p:sldId id="491" r:id="rId20"/>
    <p:sldId id="488" r:id="rId21"/>
    <p:sldId id="487" r:id="rId22"/>
    <p:sldId id="489" r:id="rId23"/>
    <p:sldId id="494" r:id="rId24"/>
    <p:sldId id="493" r:id="rId25"/>
    <p:sldId id="495" r:id="rId26"/>
    <p:sldId id="496" r:id="rId27"/>
    <p:sldId id="497" r:id="rId28"/>
    <p:sldId id="498" r:id="rId29"/>
    <p:sldId id="501" r:id="rId30"/>
    <p:sldId id="499" r:id="rId31"/>
    <p:sldId id="500" r:id="rId32"/>
    <p:sldId id="502" r:id="rId33"/>
    <p:sldId id="503" r:id="rId34"/>
    <p:sldId id="504" r:id="rId35"/>
    <p:sldId id="505" r:id="rId36"/>
    <p:sldId id="506" r:id="rId37"/>
    <p:sldId id="512" r:id="rId38"/>
    <p:sldId id="518" r:id="rId39"/>
    <p:sldId id="519" r:id="rId40"/>
    <p:sldId id="520" r:id="rId41"/>
    <p:sldId id="522" r:id="rId42"/>
    <p:sldId id="533" r:id="rId43"/>
    <p:sldId id="534" r:id="rId44"/>
    <p:sldId id="532" r:id="rId45"/>
    <p:sldId id="508" r:id="rId46"/>
    <p:sldId id="509" r:id="rId47"/>
    <p:sldId id="510" r:id="rId48"/>
    <p:sldId id="507" r:id="rId49"/>
    <p:sldId id="513" r:id="rId50"/>
    <p:sldId id="517" r:id="rId51"/>
    <p:sldId id="511" r:id="rId52"/>
    <p:sldId id="514" r:id="rId53"/>
    <p:sldId id="515" r:id="rId54"/>
    <p:sldId id="516" r:id="rId55"/>
    <p:sldId id="555" r:id="rId56"/>
    <p:sldId id="521" r:id="rId57"/>
    <p:sldId id="523" r:id="rId58"/>
    <p:sldId id="524" r:id="rId59"/>
    <p:sldId id="525" r:id="rId60"/>
    <p:sldId id="530" r:id="rId61"/>
    <p:sldId id="529" r:id="rId62"/>
    <p:sldId id="526" r:id="rId63"/>
    <p:sldId id="531" r:id="rId64"/>
    <p:sldId id="527" r:id="rId65"/>
    <p:sldId id="528" r:id="rId66"/>
    <p:sldId id="556" r:id="rId67"/>
    <p:sldId id="535" r:id="rId68"/>
    <p:sldId id="536" r:id="rId69"/>
    <p:sldId id="537" r:id="rId70"/>
    <p:sldId id="538" r:id="rId71"/>
    <p:sldId id="539" r:id="rId72"/>
    <p:sldId id="540" r:id="rId73"/>
    <p:sldId id="541" r:id="rId74"/>
    <p:sldId id="543" r:id="rId75"/>
    <p:sldId id="542" r:id="rId76"/>
    <p:sldId id="544" r:id="rId77"/>
    <p:sldId id="545" r:id="rId78"/>
    <p:sldId id="546" r:id="rId79"/>
    <p:sldId id="547" r:id="rId80"/>
    <p:sldId id="550" r:id="rId81"/>
    <p:sldId id="548" r:id="rId82"/>
    <p:sldId id="549" r:id="rId83"/>
    <p:sldId id="552" r:id="rId84"/>
    <p:sldId id="551" r:id="rId85"/>
    <p:sldId id="553" r:id="rId86"/>
    <p:sldId id="554" r:id="rId87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800000"/>
    <a:srgbClr val="0BD0D9"/>
    <a:srgbClr val="009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3982" autoAdjust="0"/>
  </p:normalViewPr>
  <p:slideViewPr>
    <p:cSldViewPr>
      <p:cViewPr varScale="1">
        <p:scale>
          <a:sx n="58" d="100"/>
          <a:sy n="58" d="100"/>
        </p:scale>
        <p:origin x="96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116E6A-AA10-4A90-BEB2-E74D8D0E022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E9594104-A4AB-4B0F-91AF-54D7B16E6CF7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Business Processes</a:t>
          </a:r>
        </a:p>
      </dgm:t>
    </dgm:pt>
    <dgm:pt modelId="{FE6EA04A-D224-4EFD-9DEB-BF861FBA55EA}" type="parTrans" cxnId="{CF2DF4F6-95C3-4D4C-B257-9A3B6DF5D5FA}">
      <dgm:prSet/>
      <dgm:spPr/>
      <dgm:t>
        <a:bodyPr/>
        <a:lstStyle/>
        <a:p>
          <a:endParaRPr lang="id-ID"/>
        </a:p>
      </dgm:t>
    </dgm:pt>
    <dgm:pt modelId="{F7B9E6A7-7C77-4289-AC77-D13BDFCC27A3}" type="sibTrans" cxnId="{CF2DF4F6-95C3-4D4C-B257-9A3B6DF5D5FA}">
      <dgm:prSet/>
      <dgm:spPr/>
      <dgm:t>
        <a:bodyPr/>
        <a:lstStyle/>
        <a:p>
          <a:endParaRPr lang="id-ID"/>
        </a:p>
      </dgm:t>
    </dgm:pt>
    <dgm:pt modelId="{4A54F7A4-6254-467D-BB66-1340EB308F34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Service</a:t>
          </a:r>
        </a:p>
      </dgm:t>
    </dgm:pt>
    <dgm:pt modelId="{6048E5B6-3429-4728-9A12-89C5427642B0}" type="parTrans" cxnId="{F3E375AA-3FFA-4A90-A9B8-4BEE3C8C864B}">
      <dgm:prSet/>
      <dgm:spPr>
        <a:solidFill>
          <a:srgbClr val="00B0F0"/>
        </a:solidFill>
      </dgm:spPr>
      <dgm:t>
        <a:bodyPr/>
        <a:lstStyle/>
        <a:p>
          <a:endParaRPr lang="id-ID"/>
        </a:p>
      </dgm:t>
    </dgm:pt>
    <dgm:pt modelId="{95430C83-3E6A-407B-8225-E2E6C0C16DC3}" type="sibTrans" cxnId="{F3E375AA-3FFA-4A90-A9B8-4BEE3C8C864B}">
      <dgm:prSet/>
      <dgm:spPr/>
      <dgm:t>
        <a:bodyPr/>
        <a:lstStyle/>
        <a:p>
          <a:endParaRPr lang="id-ID"/>
        </a:p>
      </dgm:t>
    </dgm:pt>
    <dgm:pt modelId="{7F471F51-832D-40CB-9272-4F8E35B1100A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Service</a:t>
          </a:r>
        </a:p>
      </dgm:t>
    </dgm:pt>
    <dgm:pt modelId="{9141A853-39A7-4F53-9F7E-D9AF0561D0C7}" type="parTrans" cxnId="{CA7DFD97-2E9B-4C05-B758-8291D12B04DB}">
      <dgm:prSet/>
      <dgm:spPr/>
      <dgm:t>
        <a:bodyPr/>
        <a:lstStyle/>
        <a:p>
          <a:endParaRPr lang="id-ID"/>
        </a:p>
      </dgm:t>
    </dgm:pt>
    <dgm:pt modelId="{CB75DB5A-6FD8-4799-B840-AF0451B5B1B4}" type="sibTrans" cxnId="{CA7DFD97-2E9B-4C05-B758-8291D12B04DB}">
      <dgm:prSet/>
      <dgm:spPr/>
      <dgm:t>
        <a:bodyPr/>
        <a:lstStyle/>
        <a:p>
          <a:endParaRPr lang="id-ID"/>
        </a:p>
      </dgm:t>
    </dgm:pt>
    <dgm:pt modelId="{4B360E66-AA9C-444F-9EFF-26093FA7EA81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Service</a:t>
          </a:r>
        </a:p>
      </dgm:t>
    </dgm:pt>
    <dgm:pt modelId="{79BD72FF-8978-4B48-83E6-D14F70992E6A}" type="parTrans" cxnId="{8A911D04-D3EF-453E-819D-17EAF4A720B7}">
      <dgm:prSet/>
      <dgm:spPr>
        <a:solidFill>
          <a:srgbClr val="00B0F0"/>
        </a:solidFill>
      </dgm:spPr>
      <dgm:t>
        <a:bodyPr/>
        <a:lstStyle/>
        <a:p>
          <a:endParaRPr lang="id-ID"/>
        </a:p>
      </dgm:t>
    </dgm:pt>
    <dgm:pt modelId="{3881BD37-5C3D-4107-8BDE-8FD1C20C4DA8}" type="sibTrans" cxnId="{8A911D04-D3EF-453E-819D-17EAF4A720B7}">
      <dgm:prSet/>
      <dgm:spPr/>
      <dgm:t>
        <a:bodyPr/>
        <a:lstStyle/>
        <a:p>
          <a:endParaRPr lang="id-ID"/>
        </a:p>
      </dgm:t>
    </dgm:pt>
    <dgm:pt modelId="{A2DC33CA-406C-45C2-B2E9-F6A21EDEBED4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Business Rules</a:t>
          </a:r>
        </a:p>
      </dgm:t>
    </dgm:pt>
    <dgm:pt modelId="{8BFC5D7B-B1C9-4338-921F-4A5D77E52CB0}" type="parTrans" cxnId="{972BC783-952C-4342-B955-5D6ED7B8F48D}">
      <dgm:prSet/>
      <dgm:spPr>
        <a:solidFill>
          <a:srgbClr val="00B0F0"/>
        </a:solidFill>
      </dgm:spPr>
      <dgm:t>
        <a:bodyPr/>
        <a:lstStyle/>
        <a:p>
          <a:endParaRPr lang="id-ID"/>
        </a:p>
      </dgm:t>
    </dgm:pt>
    <dgm:pt modelId="{3987EE00-13BF-4355-B19E-1F5C82EAD90E}" type="sibTrans" cxnId="{972BC783-952C-4342-B955-5D6ED7B8F48D}">
      <dgm:prSet/>
      <dgm:spPr/>
      <dgm:t>
        <a:bodyPr/>
        <a:lstStyle/>
        <a:p>
          <a:endParaRPr lang="id-ID"/>
        </a:p>
      </dgm:t>
    </dgm:pt>
    <dgm:pt modelId="{29053823-F15F-44DE-8D3E-906DEA12733F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Business Rules</a:t>
          </a:r>
        </a:p>
      </dgm:t>
    </dgm:pt>
    <dgm:pt modelId="{684B61DE-1DE0-439F-8330-C9B18E2B4EB0}" type="parTrans" cxnId="{5EEC318E-D867-4D99-BC9D-9B8D1C113954}">
      <dgm:prSet/>
      <dgm:spPr>
        <a:solidFill>
          <a:srgbClr val="00B0F0"/>
        </a:solidFill>
      </dgm:spPr>
      <dgm:t>
        <a:bodyPr/>
        <a:lstStyle/>
        <a:p>
          <a:endParaRPr lang="id-ID"/>
        </a:p>
      </dgm:t>
    </dgm:pt>
    <dgm:pt modelId="{0E3FA700-D8C4-4BCE-A5AE-373AE365A204}" type="sibTrans" cxnId="{5EEC318E-D867-4D99-BC9D-9B8D1C113954}">
      <dgm:prSet/>
      <dgm:spPr/>
      <dgm:t>
        <a:bodyPr/>
        <a:lstStyle/>
        <a:p>
          <a:endParaRPr lang="id-ID"/>
        </a:p>
      </dgm:t>
    </dgm:pt>
    <dgm:pt modelId="{DC1BB43F-B632-416D-A183-F59DEC2E1883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Business Rules</a:t>
          </a:r>
        </a:p>
      </dgm:t>
    </dgm:pt>
    <dgm:pt modelId="{CB5A3BB1-CDFA-44AF-B85D-AED783A4B11C}" type="parTrans" cxnId="{2B83D1AB-B846-4E92-8C1C-55FA5AABF234}">
      <dgm:prSet/>
      <dgm:spPr>
        <a:solidFill>
          <a:srgbClr val="00B0F0"/>
        </a:solidFill>
      </dgm:spPr>
      <dgm:t>
        <a:bodyPr/>
        <a:lstStyle/>
        <a:p>
          <a:endParaRPr lang="id-ID"/>
        </a:p>
      </dgm:t>
    </dgm:pt>
    <dgm:pt modelId="{51BD86BE-762B-48AA-9091-C367DD5E5B5F}" type="sibTrans" cxnId="{2B83D1AB-B846-4E92-8C1C-55FA5AABF234}">
      <dgm:prSet/>
      <dgm:spPr/>
      <dgm:t>
        <a:bodyPr/>
        <a:lstStyle/>
        <a:p>
          <a:endParaRPr lang="id-ID"/>
        </a:p>
      </dgm:t>
    </dgm:pt>
    <dgm:pt modelId="{7E00FD5E-FE4D-4D79-8E94-85D8E712870E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Server/Host</a:t>
          </a:r>
        </a:p>
      </dgm:t>
    </dgm:pt>
    <dgm:pt modelId="{A0E692C4-91A6-4845-B554-FC8D12443159}" type="parTrans" cxnId="{812F9B82-159A-445F-ACB8-7226F5FB3089}">
      <dgm:prSet/>
      <dgm:spPr>
        <a:solidFill>
          <a:srgbClr val="00B0F0"/>
        </a:solidFill>
      </dgm:spPr>
      <dgm:t>
        <a:bodyPr/>
        <a:lstStyle/>
        <a:p>
          <a:endParaRPr lang="id-ID"/>
        </a:p>
      </dgm:t>
    </dgm:pt>
    <dgm:pt modelId="{3461A18D-0ACB-473B-AB96-9FED652FFBCE}" type="sibTrans" cxnId="{812F9B82-159A-445F-ACB8-7226F5FB3089}">
      <dgm:prSet/>
      <dgm:spPr/>
      <dgm:t>
        <a:bodyPr/>
        <a:lstStyle/>
        <a:p>
          <a:endParaRPr lang="id-ID"/>
        </a:p>
      </dgm:t>
    </dgm:pt>
    <dgm:pt modelId="{21C44F52-946B-4226-B176-AD412A5728F1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Server/Host</a:t>
          </a:r>
        </a:p>
      </dgm:t>
    </dgm:pt>
    <dgm:pt modelId="{1C757529-0144-4F80-ACDF-C6923FB1861C}" type="parTrans" cxnId="{EAB0FB83-3B70-4503-A005-D911908EB89A}">
      <dgm:prSet/>
      <dgm:spPr>
        <a:solidFill>
          <a:srgbClr val="00B0F0"/>
        </a:solidFill>
      </dgm:spPr>
      <dgm:t>
        <a:bodyPr/>
        <a:lstStyle/>
        <a:p>
          <a:endParaRPr lang="id-ID"/>
        </a:p>
      </dgm:t>
    </dgm:pt>
    <dgm:pt modelId="{6B4ABC4B-EB34-47F1-BFBF-3653DBB2ACF3}" type="sibTrans" cxnId="{EAB0FB83-3B70-4503-A005-D911908EB89A}">
      <dgm:prSet/>
      <dgm:spPr/>
      <dgm:t>
        <a:bodyPr/>
        <a:lstStyle/>
        <a:p>
          <a:endParaRPr lang="id-ID"/>
        </a:p>
      </dgm:t>
    </dgm:pt>
    <dgm:pt modelId="{12313F4C-0CB7-4A7C-BCAC-9DEEFFC52FF2}">
      <dgm:prSet phldrT="[Text]"/>
      <dgm:spPr>
        <a:solidFill>
          <a:srgbClr val="00B0F0"/>
        </a:solidFill>
      </dgm:spPr>
      <dgm:t>
        <a:bodyPr/>
        <a:lstStyle/>
        <a:p>
          <a:r>
            <a:rPr lang="id-ID" dirty="0"/>
            <a:t>Server/Host</a:t>
          </a:r>
        </a:p>
      </dgm:t>
    </dgm:pt>
    <dgm:pt modelId="{A09E58BD-2777-4E00-AC4B-0585B889A6E7}" type="parTrans" cxnId="{E8BE6077-DA29-42F6-B7F4-A5E992F1A4DC}">
      <dgm:prSet/>
      <dgm:spPr>
        <a:solidFill>
          <a:srgbClr val="00B0F0"/>
        </a:solidFill>
      </dgm:spPr>
      <dgm:t>
        <a:bodyPr/>
        <a:lstStyle/>
        <a:p>
          <a:endParaRPr lang="id-ID"/>
        </a:p>
      </dgm:t>
    </dgm:pt>
    <dgm:pt modelId="{CCCE813F-274A-438D-A299-27082DB0E89C}" type="sibTrans" cxnId="{E8BE6077-DA29-42F6-B7F4-A5E992F1A4DC}">
      <dgm:prSet/>
      <dgm:spPr/>
      <dgm:t>
        <a:bodyPr/>
        <a:lstStyle/>
        <a:p>
          <a:endParaRPr lang="id-ID"/>
        </a:p>
      </dgm:t>
    </dgm:pt>
    <dgm:pt modelId="{3284A658-8BFB-486D-9F4A-271D1F9FB572}" type="pres">
      <dgm:prSet presAssocID="{C3116E6A-AA10-4A90-BEB2-E74D8D0E02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35068D-E004-4751-AB7A-EEAB60F7CFD2}" type="pres">
      <dgm:prSet presAssocID="{E9594104-A4AB-4B0F-91AF-54D7B16E6CF7}" presName="hierRoot1" presStyleCnt="0">
        <dgm:presLayoutVars>
          <dgm:hierBranch val="init"/>
        </dgm:presLayoutVars>
      </dgm:prSet>
      <dgm:spPr/>
    </dgm:pt>
    <dgm:pt modelId="{2B59B4D1-6869-4D77-8701-07DBD2EBFA4C}" type="pres">
      <dgm:prSet presAssocID="{E9594104-A4AB-4B0F-91AF-54D7B16E6CF7}" presName="rootComposite1" presStyleCnt="0"/>
      <dgm:spPr/>
    </dgm:pt>
    <dgm:pt modelId="{D5D2EE06-E0BC-4BB5-8465-B0519A5D88E2}" type="pres">
      <dgm:prSet presAssocID="{E9594104-A4AB-4B0F-91AF-54D7B16E6CF7}" presName="rootText1" presStyleLbl="node0" presStyleIdx="0" presStyleCnt="1">
        <dgm:presLayoutVars>
          <dgm:chPref val="3"/>
        </dgm:presLayoutVars>
      </dgm:prSet>
      <dgm:spPr/>
    </dgm:pt>
    <dgm:pt modelId="{6374559C-D3AF-4410-8029-31136F986667}" type="pres">
      <dgm:prSet presAssocID="{E9594104-A4AB-4B0F-91AF-54D7B16E6CF7}" presName="rootConnector1" presStyleLbl="node1" presStyleIdx="0" presStyleCnt="0"/>
      <dgm:spPr/>
    </dgm:pt>
    <dgm:pt modelId="{48DEBABC-A15F-4ADE-B7FB-840C83E44F25}" type="pres">
      <dgm:prSet presAssocID="{E9594104-A4AB-4B0F-91AF-54D7B16E6CF7}" presName="hierChild2" presStyleCnt="0"/>
      <dgm:spPr/>
    </dgm:pt>
    <dgm:pt modelId="{4DBA9648-1EF8-4775-BE85-3BF8C113B10D}" type="pres">
      <dgm:prSet presAssocID="{6048E5B6-3429-4728-9A12-89C5427642B0}" presName="Name37" presStyleLbl="parChTrans1D2" presStyleIdx="0" presStyleCnt="3"/>
      <dgm:spPr/>
    </dgm:pt>
    <dgm:pt modelId="{BAA23249-4B2C-4828-A417-705336579903}" type="pres">
      <dgm:prSet presAssocID="{4A54F7A4-6254-467D-BB66-1340EB308F34}" presName="hierRoot2" presStyleCnt="0">
        <dgm:presLayoutVars>
          <dgm:hierBranch val="init"/>
        </dgm:presLayoutVars>
      </dgm:prSet>
      <dgm:spPr/>
    </dgm:pt>
    <dgm:pt modelId="{AE0CF10D-9E5A-403E-A597-E8FDE06F3B9F}" type="pres">
      <dgm:prSet presAssocID="{4A54F7A4-6254-467D-BB66-1340EB308F34}" presName="rootComposite" presStyleCnt="0"/>
      <dgm:spPr/>
    </dgm:pt>
    <dgm:pt modelId="{670D681E-48A8-4590-B99B-14F3456A1678}" type="pres">
      <dgm:prSet presAssocID="{4A54F7A4-6254-467D-BB66-1340EB308F34}" presName="rootText" presStyleLbl="node2" presStyleIdx="0" presStyleCnt="3">
        <dgm:presLayoutVars>
          <dgm:chPref val="3"/>
        </dgm:presLayoutVars>
      </dgm:prSet>
      <dgm:spPr/>
    </dgm:pt>
    <dgm:pt modelId="{8275F92F-B11A-4D4A-9F8F-DB41D6641488}" type="pres">
      <dgm:prSet presAssocID="{4A54F7A4-6254-467D-BB66-1340EB308F34}" presName="rootConnector" presStyleLbl="node2" presStyleIdx="0" presStyleCnt="3"/>
      <dgm:spPr/>
    </dgm:pt>
    <dgm:pt modelId="{D099C701-C1A6-4B97-B26E-350EC2DF9C57}" type="pres">
      <dgm:prSet presAssocID="{4A54F7A4-6254-467D-BB66-1340EB308F34}" presName="hierChild4" presStyleCnt="0"/>
      <dgm:spPr/>
    </dgm:pt>
    <dgm:pt modelId="{58ED0EAF-B818-480A-A4DA-0DEF0C3B3F6D}" type="pres">
      <dgm:prSet presAssocID="{8BFC5D7B-B1C9-4338-921F-4A5D77E52CB0}" presName="Name37" presStyleLbl="parChTrans1D3" presStyleIdx="0" presStyleCnt="3"/>
      <dgm:spPr/>
    </dgm:pt>
    <dgm:pt modelId="{26CCC521-99F3-46A1-B189-407726E85D23}" type="pres">
      <dgm:prSet presAssocID="{A2DC33CA-406C-45C2-B2E9-F6A21EDEBED4}" presName="hierRoot2" presStyleCnt="0">
        <dgm:presLayoutVars>
          <dgm:hierBranch/>
        </dgm:presLayoutVars>
      </dgm:prSet>
      <dgm:spPr/>
    </dgm:pt>
    <dgm:pt modelId="{8CD7FCBE-990E-4AD3-A510-6C94379EDBC4}" type="pres">
      <dgm:prSet presAssocID="{A2DC33CA-406C-45C2-B2E9-F6A21EDEBED4}" presName="rootComposite" presStyleCnt="0"/>
      <dgm:spPr/>
    </dgm:pt>
    <dgm:pt modelId="{F45923E5-750E-4150-8E3E-36475D1BC904}" type="pres">
      <dgm:prSet presAssocID="{A2DC33CA-406C-45C2-B2E9-F6A21EDEBED4}" presName="rootText" presStyleLbl="node3" presStyleIdx="0" presStyleCnt="3">
        <dgm:presLayoutVars>
          <dgm:chPref val="3"/>
        </dgm:presLayoutVars>
      </dgm:prSet>
      <dgm:spPr/>
    </dgm:pt>
    <dgm:pt modelId="{681175AA-DF82-47CB-B839-012BEB1D25B9}" type="pres">
      <dgm:prSet presAssocID="{A2DC33CA-406C-45C2-B2E9-F6A21EDEBED4}" presName="rootConnector" presStyleLbl="node3" presStyleIdx="0" presStyleCnt="3"/>
      <dgm:spPr/>
    </dgm:pt>
    <dgm:pt modelId="{2A69C4DA-2C7B-4B8A-8582-CBCF6742B6FC}" type="pres">
      <dgm:prSet presAssocID="{A2DC33CA-406C-45C2-B2E9-F6A21EDEBED4}" presName="hierChild4" presStyleCnt="0"/>
      <dgm:spPr/>
    </dgm:pt>
    <dgm:pt modelId="{2034E2F8-DE1A-41A3-A8E9-C1C63D1AA300}" type="pres">
      <dgm:prSet presAssocID="{A0E692C4-91A6-4845-B554-FC8D12443159}" presName="Name35" presStyleLbl="parChTrans1D4" presStyleIdx="0" presStyleCnt="3"/>
      <dgm:spPr/>
    </dgm:pt>
    <dgm:pt modelId="{591C7332-9F67-4E7A-BAB0-4412ECC78081}" type="pres">
      <dgm:prSet presAssocID="{7E00FD5E-FE4D-4D79-8E94-85D8E712870E}" presName="hierRoot2" presStyleCnt="0">
        <dgm:presLayoutVars>
          <dgm:hierBranch val="init"/>
        </dgm:presLayoutVars>
      </dgm:prSet>
      <dgm:spPr/>
    </dgm:pt>
    <dgm:pt modelId="{E6395870-5F91-4E07-A452-3A57D7FB8F4C}" type="pres">
      <dgm:prSet presAssocID="{7E00FD5E-FE4D-4D79-8E94-85D8E712870E}" presName="rootComposite" presStyleCnt="0"/>
      <dgm:spPr/>
    </dgm:pt>
    <dgm:pt modelId="{2AC4B836-0650-4DF3-95BB-A64E3315A07F}" type="pres">
      <dgm:prSet presAssocID="{7E00FD5E-FE4D-4D79-8E94-85D8E712870E}" presName="rootText" presStyleLbl="node4" presStyleIdx="0" presStyleCnt="3">
        <dgm:presLayoutVars>
          <dgm:chPref val="3"/>
        </dgm:presLayoutVars>
      </dgm:prSet>
      <dgm:spPr/>
    </dgm:pt>
    <dgm:pt modelId="{96244CF2-3867-4C63-905E-1A1BE929623B}" type="pres">
      <dgm:prSet presAssocID="{7E00FD5E-FE4D-4D79-8E94-85D8E712870E}" presName="rootConnector" presStyleLbl="node4" presStyleIdx="0" presStyleCnt="3"/>
      <dgm:spPr/>
    </dgm:pt>
    <dgm:pt modelId="{02FC4E86-045C-4D03-B370-26D7693D1A48}" type="pres">
      <dgm:prSet presAssocID="{7E00FD5E-FE4D-4D79-8E94-85D8E712870E}" presName="hierChild4" presStyleCnt="0"/>
      <dgm:spPr/>
    </dgm:pt>
    <dgm:pt modelId="{F5420A9C-0652-4443-B62C-74ACF65E9CB5}" type="pres">
      <dgm:prSet presAssocID="{7E00FD5E-FE4D-4D79-8E94-85D8E712870E}" presName="hierChild5" presStyleCnt="0"/>
      <dgm:spPr/>
    </dgm:pt>
    <dgm:pt modelId="{8393C320-E908-484D-B545-A66DABC556D1}" type="pres">
      <dgm:prSet presAssocID="{A2DC33CA-406C-45C2-B2E9-F6A21EDEBED4}" presName="hierChild5" presStyleCnt="0"/>
      <dgm:spPr/>
    </dgm:pt>
    <dgm:pt modelId="{B5AE8A38-4938-4353-BD97-238CBF867FBE}" type="pres">
      <dgm:prSet presAssocID="{4A54F7A4-6254-467D-BB66-1340EB308F34}" presName="hierChild5" presStyleCnt="0"/>
      <dgm:spPr/>
    </dgm:pt>
    <dgm:pt modelId="{DBB9F2E2-AEDF-4BC3-8523-93F7FE67F8D2}" type="pres">
      <dgm:prSet presAssocID="{9141A853-39A7-4F53-9F7E-D9AF0561D0C7}" presName="Name37" presStyleLbl="parChTrans1D2" presStyleIdx="1" presStyleCnt="3"/>
      <dgm:spPr/>
    </dgm:pt>
    <dgm:pt modelId="{9AB47DAD-6FC2-45CA-A50A-C164489CF51A}" type="pres">
      <dgm:prSet presAssocID="{7F471F51-832D-40CB-9272-4F8E35B1100A}" presName="hierRoot2" presStyleCnt="0">
        <dgm:presLayoutVars>
          <dgm:hierBranch val="init"/>
        </dgm:presLayoutVars>
      </dgm:prSet>
      <dgm:spPr/>
    </dgm:pt>
    <dgm:pt modelId="{40342D33-2A3B-42C3-8DCB-6CEA525F813F}" type="pres">
      <dgm:prSet presAssocID="{7F471F51-832D-40CB-9272-4F8E35B1100A}" presName="rootComposite" presStyleCnt="0"/>
      <dgm:spPr/>
    </dgm:pt>
    <dgm:pt modelId="{62FD97C1-A9A6-4F7F-9F6F-4323A5B6889D}" type="pres">
      <dgm:prSet presAssocID="{7F471F51-832D-40CB-9272-4F8E35B1100A}" presName="rootText" presStyleLbl="node2" presStyleIdx="1" presStyleCnt="3">
        <dgm:presLayoutVars>
          <dgm:chPref val="3"/>
        </dgm:presLayoutVars>
      </dgm:prSet>
      <dgm:spPr/>
    </dgm:pt>
    <dgm:pt modelId="{98A59A15-7587-4F4A-982F-B727C8989E30}" type="pres">
      <dgm:prSet presAssocID="{7F471F51-832D-40CB-9272-4F8E35B1100A}" presName="rootConnector" presStyleLbl="node2" presStyleIdx="1" presStyleCnt="3"/>
      <dgm:spPr/>
    </dgm:pt>
    <dgm:pt modelId="{42F5DE3C-CE9F-4B71-80EC-A97D377D7C24}" type="pres">
      <dgm:prSet presAssocID="{7F471F51-832D-40CB-9272-4F8E35B1100A}" presName="hierChild4" presStyleCnt="0"/>
      <dgm:spPr/>
    </dgm:pt>
    <dgm:pt modelId="{673B4DF7-3E5E-444D-BEE2-5356A9B8A1D3}" type="pres">
      <dgm:prSet presAssocID="{684B61DE-1DE0-439F-8330-C9B18E2B4EB0}" presName="Name37" presStyleLbl="parChTrans1D3" presStyleIdx="1" presStyleCnt="3"/>
      <dgm:spPr/>
    </dgm:pt>
    <dgm:pt modelId="{37DED052-D259-4775-B71E-2CD2B587E36D}" type="pres">
      <dgm:prSet presAssocID="{29053823-F15F-44DE-8D3E-906DEA12733F}" presName="hierRoot2" presStyleCnt="0">
        <dgm:presLayoutVars>
          <dgm:hierBranch/>
        </dgm:presLayoutVars>
      </dgm:prSet>
      <dgm:spPr/>
    </dgm:pt>
    <dgm:pt modelId="{81FD69E1-5A48-4CDB-987D-90F83FC83456}" type="pres">
      <dgm:prSet presAssocID="{29053823-F15F-44DE-8D3E-906DEA12733F}" presName="rootComposite" presStyleCnt="0"/>
      <dgm:spPr/>
    </dgm:pt>
    <dgm:pt modelId="{3B727522-3552-41E1-881D-52EE9E650C3D}" type="pres">
      <dgm:prSet presAssocID="{29053823-F15F-44DE-8D3E-906DEA12733F}" presName="rootText" presStyleLbl="node3" presStyleIdx="1" presStyleCnt="3">
        <dgm:presLayoutVars>
          <dgm:chPref val="3"/>
        </dgm:presLayoutVars>
      </dgm:prSet>
      <dgm:spPr/>
    </dgm:pt>
    <dgm:pt modelId="{C3AFBFCE-2D3C-4C8C-A699-80B0A7199A92}" type="pres">
      <dgm:prSet presAssocID="{29053823-F15F-44DE-8D3E-906DEA12733F}" presName="rootConnector" presStyleLbl="node3" presStyleIdx="1" presStyleCnt="3"/>
      <dgm:spPr/>
    </dgm:pt>
    <dgm:pt modelId="{21E5205A-07F3-447D-B758-3FDBD9816F60}" type="pres">
      <dgm:prSet presAssocID="{29053823-F15F-44DE-8D3E-906DEA12733F}" presName="hierChild4" presStyleCnt="0"/>
      <dgm:spPr/>
    </dgm:pt>
    <dgm:pt modelId="{F780A8B2-33C3-4496-ACA0-0065BB6162C9}" type="pres">
      <dgm:prSet presAssocID="{1C757529-0144-4F80-ACDF-C6923FB1861C}" presName="Name35" presStyleLbl="parChTrans1D4" presStyleIdx="1" presStyleCnt="3"/>
      <dgm:spPr/>
    </dgm:pt>
    <dgm:pt modelId="{E61B4E21-BEED-4973-8D28-20CED7C001E8}" type="pres">
      <dgm:prSet presAssocID="{21C44F52-946B-4226-B176-AD412A5728F1}" presName="hierRoot2" presStyleCnt="0">
        <dgm:presLayoutVars>
          <dgm:hierBranch/>
        </dgm:presLayoutVars>
      </dgm:prSet>
      <dgm:spPr/>
    </dgm:pt>
    <dgm:pt modelId="{A8054C43-90CF-4ED9-ABFB-AC830317B7FB}" type="pres">
      <dgm:prSet presAssocID="{21C44F52-946B-4226-B176-AD412A5728F1}" presName="rootComposite" presStyleCnt="0"/>
      <dgm:spPr/>
    </dgm:pt>
    <dgm:pt modelId="{15D93559-AE15-4AB2-A2FB-FC2392B9B3C0}" type="pres">
      <dgm:prSet presAssocID="{21C44F52-946B-4226-B176-AD412A5728F1}" presName="rootText" presStyleLbl="node4" presStyleIdx="1" presStyleCnt="3">
        <dgm:presLayoutVars>
          <dgm:chPref val="3"/>
        </dgm:presLayoutVars>
      </dgm:prSet>
      <dgm:spPr/>
    </dgm:pt>
    <dgm:pt modelId="{8E93B14F-E16B-4567-AE7C-A4A1F38B1062}" type="pres">
      <dgm:prSet presAssocID="{21C44F52-946B-4226-B176-AD412A5728F1}" presName="rootConnector" presStyleLbl="node4" presStyleIdx="1" presStyleCnt="3"/>
      <dgm:spPr/>
    </dgm:pt>
    <dgm:pt modelId="{38D284FE-E2C9-4FD1-BF13-C9FAAA9A7F5B}" type="pres">
      <dgm:prSet presAssocID="{21C44F52-946B-4226-B176-AD412A5728F1}" presName="hierChild4" presStyleCnt="0"/>
      <dgm:spPr/>
    </dgm:pt>
    <dgm:pt modelId="{14A8FE36-6C0A-4F8D-8DC0-82E3E1BA8BFF}" type="pres">
      <dgm:prSet presAssocID="{21C44F52-946B-4226-B176-AD412A5728F1}" presName="hierChild5" presStyleCnt="0"/>
      <dgm:spPr/>
    </dgm:pt>
    <dgm:pt modelId="{4A347ACD-AB1D-4FE2-B7D8-F6F25CD6DEF6}" type="pres">
      <dgm:prSet presAssocID="{29053823-F15F-44DE-8D3E-906DEA12733F}" presName="hierChild5" presStyleCnt="0"/>
      <dgm:spPr/>
    </dgm:pt>
    <dgm:pt modelId="{D85E62C3-62D6-4DF3-908C-F6C4B0A2D96E}" type="pres">
      <dgm:prSet presAssocID="{7F471F51-832D-40CB-9272-4F8E35B1100A}" presName="hierChild5" presStyleCnt="0"/>
      <dgm:spPr/>
    </dgm:pt>
    <dgm:pt modelId="{F8590393-49C3-42CC-9C87-DF67B49CB239}" type="pres">
      <dgm:prSet presAssocID="{79BD72FF-8978-4B48-83E6-D14F70992E6A}" presName="Name37" presStyleLbl="parChTrans1D2" presStyleIdx="2" presStyleCnt="3"/>
      <dgm:spPr/>
    </dgm:pt>
    <dgm:pt modelId="{3E1F1565-4B55-4A49-AB72-D8F6403D5687}" type="pres">
      <dgm:prSet presAssocID="{4B360E66-AA9C-444F-9EFF-26093FA7EA81}" presName="hierRoot2" presStyleCnt="0">
        <dgm:presLayoutVars>
          <dgm:hierBranch val="init"/>
        </dgm:presLayoutVars>
      </dgm:prSet>
      <dgm:spPr/>
    </dgm:pt>
    <dgm:pt modelId="{6D8F85E6-FBCF-46C7-8426-8251778A3781}" type="pres">
      <dgm:prSet presAssocID="{4B360E66-AA9C-444F-9EFF-26093FA7EA81}" presName="rootComposite" presStyleCnt="0"/>
      <dgm:spPr/>
    </dgm:pt>
    <dgm:pt modelId="{BAC4E7F5-5247-426E-97D7-C3650670FE29}" type="pres">
      <dgm:prSet presAssocID="{4B360E66-AA9C-444F-9EFF-26093FA7EA81}" presName="rootText" presStyleLbl="node2" presStyleIdx="2" presStyleCnt="3" custScaleY="110000">
        <dgm:presLayoutVars>
          <dgm:chPref val="3"/>
        </dgm:presLayoutVars>
      </dgm:prSet>
      <dgm:spPr/>
    </dgm:pt>
    <dgm:pt modelId="{61502429-D4B9-4F1F-9F48-D92B1245528F}" type="pres">
      <dgm:prSet presAssocID="{4B360E66-AA9C-444F-9EFF-26093FA7EA81}" presName="rootConnector" presStyleLbl="node2" presStyleIdx="2" presStyleCnt="3"/>
      <dgm:spPr/>
    </dgm:pt>
    <dgm:pt modelId="{962F7A7B-A2A1-4920-B1BA-52FF10551A78}" type="pres">
      <dgm:prSet presAssocID="{4B360E66-AA9C-444F-9EFF-26093FA7EA81}" presName="hierChild4" presStyleCnt="0"/>
      <dgm:spPr/>
    </dgm:pt>
    <dgm:pt modelId="{D71CD111-2817-4425-94A1-CEA8088565C0}" type="pres">
      <dgm:prSet presAssocID="{CB5A3BB1-CDFA-44AF-B85D-AED783A4B11C}" presName="Name37" presStyleLbl="parChTrans1D3" presStyleIdx="2" presStyleCnt="3"/>
      <dgm:spPr/>
    </dgm:pt>
    <dgm:pt modelId="{B6BBF5C6-5469-4B0F-89F2-894A7322C3F9}" type="pres">
      <dgm:prSet presAssocID="{DC1BB43F-B632-416D-A183-F59DEC2E1883}" presName="hierRoot2" presStyleCnt="0">
        <dgm:presLayoutVars>
          <dgm:hierBranch/>
        </dgm:presLayoutVars>
      </dgm:prSet>
      <dgm:spPr/>
    </dgm:pt>
    <dgm:pt modelId="{24F6BDA1-362E-4896-BB7A-BA7FA3F4A682}" type="pres">
      <dgm:prSet presAssocID="{DC1BB43F-B632-416D-A183-F59DEC2E1883}" presName="rootComposite" presStyleCnt="0"/>
      <dgm:spPr/>
    </dgm:pt>
    <dgm:pt modelId="{8032AC52-7696-4751-A1BD-BDF40E9D6A0A}" type="pres">
      <dgm:prSet presAssocID="{DC1BB43F-B632-416D-A183-F59DEC2E1883}" presName="rootText" presStyleLbl="node3" presStyleIdx="2" presStyleCnt="3" custLinFactNeighborY="-10087">
        <dgm:presLayoutVars>
          <dgm:chPref val="3"/>
        </dgm:presLayoutVars>
      </dgm:prSet>
      <dgm:spPr/>
    </dgm:pt>
    <dgm:pt modelId="{76CD9AE0-A5CC-4CA3-8C54-CD94700570DC}" type="pres">
      <dgm:prSet presAssocID="{DC1BB43F-B632-416D-A183-F59DEC2E1883}" presName="rootConnector" presStyleLbl="node3" presStyleIdx="2" presStyleCnt="3"/>
      <dgm:spPr/>
    </dgm:pt>
    <dgm:pt modelId="{48830194-033A-4B65-8FE2-23329B489E6A}" type="pres">
      <dgm:prSet presAssocID="{DC1BB43F-B632-416D-A183-F59DEC2E1883}" presName="hierChild4" presStyleCnt="0"/>
      <dgm:spPr/>
    </dgm:pt>
    <dgm:pt modelId="{A8629A27-9FA9-4DF0-A053-FED3FD2A8F8F}" type="pres">
      <dgm:prSet presAssocID="{A09E58BD-2777-4E00-AC4B-0585B889A6E7}" presName="Name35" presStyleLbl="parChTrans1D4" presStyleIdx="2" presStyleCnt="3"/>
      <dgm:spPr/>
    </dgm:pt>
    <dgm:pt modelId="{0D1B25DD-697E-4C7D-B469-9B575FD1439B}" type="pres">
      <dgm:prSet presAssocID="{12313F4C-0CB7-4A7C-BCAC-9DEEFFC52FF2}" presName="hierRoot2" presStyleCnt="0">
        <dgm:presLayoutVars>
          <dgm:hierBranch val="init"/>
        </dgm:presLayoutVars>
      </dgm:prSet>
      <dgm:spPr/>
    </dgm:pt>
    <dgm:pt modelId="{ABC07957-B73F-476C-9C86-79C4E6D416C6}" type="pres">
      <dgm:prSet presAssocID="{12313F4C-0CB7-4A7C-BCAC-9DEEFFC52FF2}" presName="rootComposite" presStyleCnt="0"/>
      <dgm:spPr/>
    </dgm:pt>
    <dgm:pt modelId="{A387DEA6-C05A-4039-A2DE-E9101B28973E}" type="pres">
      <dgm:prSet presAssocID="{12313F4C-0CB7-4A7C-BCAC-9DEEFFC52FF2}" presName="rootText" presStyleLbl="node4" presStyleIdx="2" presStyleCnt="3" custLinFactNeighborY="-8646">
        <dgm:presLayoutVars>
          <dgm:chPref val="3"/>
        </dgm:presLayoutVars>
      </dgm:prSet>
      <dgm:spPr/>
    </dgm:pt>
    <dgm:pt modelId="{A2EA4DE9-A54C-4B5D-AB7B-1ACC57CE1EAE}" type="pres">
      <dgm:prSet presAssocID="{12313F4C-0CB7-4A7C-BCAC-9DEEFFC52FF2}" presName="rootConnector" presStyleLbl="node4" presStyleIdx="2" presStyleCnt="3"/>
      <dgm:spPr/>
    </dgm:pt>
    <dgm:pt modelId="{309BFFC8-8AA9-46A9-B306-5FCE28783E00}" type="pres">
      <dgm:prSet presAssocID="{12313F4C-0CB7-4A7C-BCAC-9DEEFFC52FF2}" presName="hierChild4" presStyleCnt="0"/>
      <dgm:spPr/>
    </dgm:pt>
    <dgm:pt modelId="{2FC1199E-2AAC-428C-92C9-FD6BCDA63C4C}" type="pres">
      <dgm:prSet presAssocID="{12313F4C-0CB7-4A7C-BCAC-9DEEFFC52FF2}" presName="hierChild5" presStyleCnt="0"/>
      <dgm:spPr/>
    </dgm:pt>
    <dgm:pt modelId="{BE54B50A-C7B2-4E5A-A7E2-5E39B4E2ECB6}" type="pres">
      <dgm:prSet presAssocID="{DC1BB43F-B632-416D-A183-F59DEC2E1883}" presName="hierChild5" presStyleCnt="0"/>
      <dgm:spPr/>
    </dgm:pt>
    <dgm:pt modelId="{D8003D96-69C3-4A88-A337-6CFB94E046D2}" type="pres">
      <dgm:prSet presAssocID="{4B360E66-AA9C-444F-9EFF-26093FA7EA81}" presName="hierChild5" presStyleCnt="0"/>
      <dgm:spPr/>
    </dgm:pt>
    <dgm:pt modelId="{A1831E5E-8EE1-4EF4-A15B-3A75E629BA0D}" type="pres">
      <dgm:prSet presAssocID="{E9594104-A4AB-4B0F-91AF-54D7B16E6CF7}" presName="hierChild3" presStyleCnt="0"/>
      <dgm:spPr/>
    </dgm:pt>
  </dgm:ptLst>
  <dgm:cxnLst>
    <dgm:cxn modelId="{8A911D04-D3EF-453E-819D-17EAF4A720B7}" srcId="{E9594104-A4AB-4B0F-91AF-54D7B16E6CF7}" destId="{4B360E66-AA9C-444F-9EFF-26093FA7EA81}" srcOrd="2" destOrd="0" parTransId="{79BD72FF-8978-4B48-83E6-D14F70992E6A}" sibTransId="{3881BD37-5C3D-4107-8BDE-8FD1C20C4DA8}"/>
    <dgm:cxn modelId="{A6ACB017-E9A3-4F56-8B62-8E3CBE6127AC}" type="presOf" srcId="{6048E5B6-3429-4728-9A12-89C5427642B0}" destId="{4DBA9648-1EF8-4775-BE85-3BF8C113B10D}" srcOrd="0" destOrd="0" presId="urn:microsoft.com/office/officeart/2005/8/layout/orgChart1"/>
    <dgm:cxn modelId="{BB52FE1B-6EA9-4970-BD6A-490E0BD3FA62}" type="presOf" srcId="{4B360E66-AA9C-444F-9EFF-26093FA7EA81}" destId="{61502429-D4B9-4F1F-9F48-D92B1245528F}" srcOrd="1" destOrd="0" presId="urn:microsoft.com/office/officeart/2005/8/layout/orgChart1"/>
    <dgm:cxn modelId="{37D2B11F-6159-4796-AE9C-3BE7F2F0DAE4}" type="presOf" srcId="{C3116E6A-AA10-4A90-BEB2-E74D8D0E0222}" destId="{3284A658-8BFB-486D-9F4A-271D1F9FB572}" srcOrd="0" destOrd="0" presId="urn:microsoft.com/office/officeart/2005/8/layout/orgChart1"/>
    <dgm:cxn modelId="{BC58E221-0DB3-45D2-98A2-D9A93BB16D8A}" type="presOf" srcId="{E9594104-A4AB-4B0F-91AF-54D7B16E6CF7}" destId="{D5D2EE06-E0BC-4BB5-8465-B0519A5D88E2}" srcOrd="0" destOrd="0" presId="urn:microsoft.com/office/officeart/2005/8/layout/orgChart1"/>
    <dgm:cxn modelId="{60B24833-7157-490E-86A6-60FDDDE85FEF}" type="presOf" srcId="{7E00FD5E-FE4D-4D79-8E94-85D8E712870E}" destId="{2AC4B836-0650-4DF3-95BB-A64E3315A07F}" srcOrd="0" destOrd="0" presId="urn:microsoft.com/office/officeart/2005/8/layout/orgChart1"/>
    <dgm:cxn modelId="{710BDC36-9824-4CEE-836B-AEE70CB3346D}" type="presOf" srcId="{4B360E66-AA9C-444F-9EFF-26093FA7EA81}" destId="{BAC4E7F5-5247-426E-97D7-C3650670FE29}" srcOrd="0" destOrd="0" presId="urn:microsoft.com/office/officeart/2005/8/layout/orgChart1"/>
    <dgm:cxn modelId="{1FC69637-C5D0-4AFA-9AFF-06DDFFE9F167}" type="presOf" srcId="{E9594104-A4AB-4B0F-91AF-54D7B16E6CF7}" destId="{6374559C-D3AF-4410-8029-31136F986667}" srcOrd="1" destOrd="0" presId="urn:microsoft.com/office/officeart/2005/8/layout/orgChart1"/>
    <dgm:cxn modelId="{D450113B-9A99-44BC-A438-0070EB8073E8}" type="presOf" srcId="{21C44F52-946B-4226-B176-AD412A5728F1}" destId="{15D93559-AE15-4AB2-A2FB-FC2392B9B3C0}" srcOrd="0" destOrd="0" presId="urn:microsoft.com/office/officeart/2005/8/layout/orgChart1"/>
    <dgm:cxn modelId="{17F1DE3C-29E8-48EB-A911-B81D3FC35D2E}" type="presOf" srcId="{29053823-F15F-44DE-8D3E-906DEA12733F}" destId="{3B727522-3552-41E1-881D-52EE9E650C3D}" srcOrd="0" destOrd="0" presId="urn:microsoft.com/office/officeart/2005/8/layout/orgChart1"/>
    <dgm:cxn modelId="{D7567A5D-4CFC-4989-B47E-970551F734A9}" type="presOf" srcId="{4A54F7A4-6254-467D-BB66-1340EB308F34}" destId="{670D681E-48A8-4590-B99B-14F3456A1678}" srcOrd="0" destOrd="0" presId="urn:microsoft.com/office/officeart/2005/8/layout/orgChart1"/>
    <dgm:cxn modelId="{E516E161-0019-41E2-964B-204F9B6F22FB}" type="presOf" srcId="{684B61DE-1DE0-439F-8330-C9B18E2B4EB0}" destId="{673B4DF7-3E5E-444D-BEE2-5356A9B8A1D3}" srcOrd="0" destOrd="0" presId="urn:microsoft.com/office/officeart/2005/8/layout/orgChart1"/>
    <dgm:cxn modelId="{D6C54D44-E831-4765-8857-90F3D96FEC9C}" type="presOf" srcId="{12313F4C-0CB7-4A7C-BCAC-9DEEFFC52FF2}" destId="{A387DEA6-C05A-4039-A2DE-E9101B28973E}" srcOrd="0" destOrd="0" presId="urn:microsoft.com/office/officeart/2005/8/layout/orgChart1"/>
    <dgm:cxn modelId="{79134148-AB85-4A6B-B2C8-F8F1EBC4D467}" type="presOf" srcId="{21C44F52-946B-4226-B176-AD412A5728F1}" destId="{8E93B14F-E16B-4567-AE7C-A4A1F38B1062}" srcOrd="1" destOrd="0" presId="urn:microsoft.com/office/officeart/2005/8/layout/orgChart1"/>
    <dgm:cxn modelId="{6B7F4E49-AC21-470F-9691-65FD3640EEA6}" type="presOf" srcId="{CB5A3BB1-CDFA-44AF-B85D-AED783A4B11C}" destId="{D71CD111-2817-4425-94A1-CEA8088565C0}" srcOrd="0" destOrd="0" presId="urn:microsoft.com/office/officeart/2005/8/layout/orgChart1"/>
    <dgm:cxn modelId="{07D9BE4A-2B2C-4EA5-8ACF-2B4F8DED848B}" type="presOf" srcId="{8BFC5D7B-B1C9-4338-921F-4A5D77E52CB0}" destId="{58ED0EAF-B818-480A-A4DA-0DEF0C3B3F6D}" srcOrd="0" destOrd="0" presId="urn:microsoft.com/office/officeart/2005/8/layout/orgChart1"/>
    <dgm:cxn modelId="{E8BE6077-DA29-42F6-B7F4-A5E992F1A4DC}" srcId="{DC1BB43F-B632-416D-A183-F59DEC2E1883}" destId="{12313F4C-0CB7-4A7C-BCAC-9DEEFFC52FF2}" srcOrd="0" destOrd="0" parTransId="{A09E58BD-2777-4E00-AC4B-0585B889A6E7}" sibTransId="{CCCE813F-274A-438D-A299-27082DB0E89C}"/>
    <dgm:cxn modelId="{AED99A7E-0C7C-428E-824F-0627AFA99F2E}" type="presOf" srcId="{7F471F51-832D-40CB-9272-4F8E35B1100A}" destId="{98A59A15-7587-4F4A-982F-B727C8989E30}" srcOrd="1" destOrd="0" presId="urn:microsoft.com/office/officeart/2005/8/layout/orgChart1"/>
    <dgm:cxn modelId="{812F9B82-159A-445F-ACB8-7226F5FB3089}" srcId="{A2DC33CA-406C-45C2-B2E9-F6A21EDEBED4}" destId="{7E00FD5E-FE4D-4D79-8E94-85D8E712870E}" srcOrd="0" destOrd="0" parTransId="{A0E692C4-91A6-4845-B554-FC8D12443159}" sibTransId="{3461A18D-0ACB-473B-AB96-9FED652FFBCE}"/>
    <dgm:cxn modelId="{972BC783-952C-4342-B955-5D6ED7B8F48D}" srcId="{4A54F7A4-6254-467D-BB66-1340EB308F34}" destId="{A2DC33CA-406C-45C2-B2E9-F6A21EDEBED4}" srcOrd="0" destOrd="0" parTransId="{8BFC5D7B-B1C9-4338-921F-4A5D77E52CB0}" sibTransId="{3987EE00-13BF-4355-B19E-1F5C82EAD90E}"/>
    <dgm:cxn modelId="{EAB0FB83-3B70-4503-A005-D911908EB89A}" srcId="{29053823-F15F-44DE-8D3E-906DEA12733F}" destId="{21C44F52-946B-4226-B176-AD412A5728F1}" srcOrd="0" destOrd="0" parTransId="{1C757529-0144-4F80-ACDF-C6923FB1861C}" sibTransId="{6B4ABC4B-EB34-47F1-BFBF-3653DBB2ACF3}"/>
    <dgm:cxn modelId="{B47E1789-1B7A-4BA9-A661-135575F581D2}" type="presOf" srcId="{A2DC33CA-406C-45C2-B2E9-F6A21EDEBED4}" destId="{F45923E5-750E-4150-8E3E-36475D1BC904}" srcOrd="0" destOrd="0" presId="urn:microsoft.com/office/officeart/2005/8/layout/orgChart1"/>
    <dgm:cxn modelId="{DE8D658D-3E19-4735-806C-DA7825568B91}" type="presOf" srcId="{A09E58BD-2777-4E00-AC4B-0585B889A6E7}" destId="{A8629A27-9FA9-4DF0-A053-FED3FD2A8F8F}" srcOrd="0" destOrd="0" presId="urn:microsoft.com/office/officeart/2005/8/layout/orgChart1"/>
    <dgm:cxn modelId="{5EEC318E-D867-4D99-BC9D-9B8D1C113954}" srcId="{7F471F51-832D-40CB-9272-4F8E35B1100A}" destId="{29053823-F15F-44DE-8D3E-906DEA12733F}" srcOrd="0" destOrd="0" parTransId="{684B61DE-1DE0-439F-8330-C9B18E2B4EB0}" sibTransId="{0E3FA700-D8C4-4BCE-A5AE-373AE365A204}"/>
    <dgm:cxn modelId="{CA7DFD97-2E9B-4C05-B758-8291D12B04DB}" srcId="{E9594104-A4AB-4B0F-91AF-54D7B16E6CF7}" destId="{7F471F51-832D-40CB-9272-4F8E35B1100A}" srcOrd="1" destOrd="0" parTransId="{9141A853-39A7-4F53-9F7E-D9AF0561D0C7}" sibTransId="{CB75DB5A-6FD8-4799-B840-AF0451B5B1B4}"/>
    <dgm:cxn modelId="{D7826BA9-AC32-4F09-82B7-05767A380A41}" type="presOf" srcId="{DC1BB43F-B632-416D-A183-F59DEC2E1883}" destId="{8032AC52-7696-4751-A1BD-BDF40E9D6A0A}" srcOrd="0" destOrd="0" presId="urn:microsoft.com/office/officeart/2005/8/layout/orgChart1"/>
    <dgm:cxn modelId="{5CDB72A9-C8DE-4B94-A523-8A254CD29ADE}" type="presOf" srcId="{79BD72FF-8978-4B48-83E6-D14F70992E6A}" destId="{F8590393-49C3-42CC-9C87-DF67B49CB239}" srcOrd="0" destOrd="0" presId="urn:microsoft.com/office/officeart/2005/8/layout/orgChart1"/>
    <dgm:cxn modelId="{F3E375AA-3FFA-4A90-A9B8-4BEE3C8C864B}" srcId="{E9594104-A4AB-4B0F-91AF-54D7B16E6CF7}" destId="{4A54F7A4-6254-467D-BB66-1340EB308F34}" srcOrd="0" destOrd="0" parTransId="{6048E5B6-3429-4728-9A12-89C5427642B0}" sibTransId="{95430C83-3E6A-407B-8225-E2E6C0C16DC3}"/>
    <dgm:cxn modelId="{2B83D1AB-B846-4E92-8C1C-55FA5AABF234}" srcId="{4B360E66-AA9C-444F-9EFF-26093FA7EA81}" destId="{DC1BB43F-B632-416D-A183-F59DEC2E1883}" srcOrd="0" destOrd="0" parTransId="{CB5A3BB1-CDFA-44AF-B85D-AED783A4B11C}" sibTransId="{51BD86BE-762B-48AA-9091-C367DD5E5B5F}"/>
    <dgm:cxn modelId="{9C9C83B4-7794-4034-BFBF-5B66A6B7C685}" type="presOf" srcId="{7F471F51-832D-40CB-9272-4F8E35B1100A}" destId="{62FD97C1-A9A6-4F7F-9F6F-4323A5B6889D}" srcOrd="0" destOrd="0" presId="urn:microsoft.com/office/officeart/2005/8/layout/orgChart1"/>
    <dgm:cxn modelId="{1B34E9CA-0246-4CA7-A5B1-7CADD29B0735}" type="presOf" srcId="{9141A853-39A7-4F53-9F7E-D9AF0561D0C7}" destId="{DBB9F2E2-AEDF-4BC3-8523-93F7FE67F8D2}" srcOrd="0" destOrd="0" presId="urn:microsoft.com/office/officeart/2005/8/layout/orgChart1"/>
    <dgm:cxn modelId="{96E435D4-1EB3-4872-992A-D4ED07AA84ED}" type="presOf" srcId="{A2DC33CA-406C-45C2-B2E9-F6A21EDEBED4}" destId="{681175AA-DF82-47CB-B839-012BEB1D25B9}" srcOrd="1" destOrd="0" presId="urn:microsoft.com/office/officeart/2005/8/layout/orgChart1"/>
    <dgm:cxn modelId="{7E3041D4-917A-4AC9-BDA8-A71C4994CC0F}" type="presOf" srcId="{12313F4C-0CB7-4A7C-BCAC-9DEEFFC52FF2}" destId="{A2EA4DE9-A54C-4B5D-AB7B-1ACC57CE1EAE}" srcOrd="1" destOrd="0" presId="urn:microsoft.com/office/officeart/2005/8/layout/orgChart1"/>
    <dgm:cxn modelId="{5B2781DE-0684-41F4-87C5-E73C67468928}" type="presOf" srcId="{DC1BB43F-B632-416D-A183-F59DEC2E1883}" destId="{76CD9AE0-A5CC-4CA3-8C54-CD94700570DC}" srcOrd="1" destOrd="0" presId="urn:microsoft.com/office/officeart/2005/8/layout/orgChart1"/>
    <dgm:cxn modelId="{0B7832F0-C065-480A-B438-6D5AB8924345}" type="presOf" srcId="{A0E692C4-91A6-4845-B554-FC8D12443159}" destId="{2034E2F8-DE1A-41A3-A8E9-C1C63D1AA300}" srcOrd="0" destOrd="0" presId="urn:microsoft.com/office/officeart/2005/8/layout/orgChart1"/>
    <dgm:cxn modelId="{10EC3EF3-0DA9-4AF1-B7C5-00E045BF38A1}" type="presOf" srcId="{29053823-F15F-44DE-8D3E-906DEA12733F}" destId="{C3AFBFCE-2D3C-4C8C-A699-80B0A7199A92}" srcOrd="1" destOrd="0" presId="urn:microsoft.com/office/officeart/2005/8/layout/orgChart1"/>
    <dgm:cxn modelId="{CF2DF4F6-95C3-4D4C-B257-9A3B6DF5D5FA}" srcId="{C3116E6A-AA10-4A90-BEB2-E74D8D0E0222}" destId="{E9594104-A4AB-4B0F-91AF-54D7B16E6CF7}" srcOrd="0" destOrd="0" parTransId="{FE6EA04A-D224-4EFD-9DEB-BF861FBA55EA}" sibTransId="{F7B9E6A7-7C77-4289-AC77-D13BDFCC27A3}"/>
    <dgm:cxn modelId="{1A8083F7-F079-4D5A-A1B5-3A3307B3E1FA}" type="presOf" srcId="{1C757529-0144-4F80-ACDF-C6923FB1861C}" destId="{F780A8B2-33C3-4496-ACA0-0065BB6162C9}" srcOrd="0" destOrd="0" presId="urn:microsoft.com/office/officeart/2005/8/layout/orgChart1"/>
    <dgm:cxn modelId="{668357FD-F8B1-4703-838C-7D13241E8DD0}" type="presOf" srcId="{4A54F7A4-6254-467D-BB66-1340EB308F34}" destId="{8275F92F-B11A-4D4A-9F8F-DB41D6641488}" srcOrd="1" destOrd="0" presId="urn:microsoft.com/office/officeart/2005/8/layout/orgChart1"/>
    <dgm:cxn modelId="{F930FAFF-2216-4879-9F22-00FC13D4F1DF}" type="presOf" srcId="{7E00FD5E-FE4D-4D79-8E94-85D8E712870E}" destId="{96244CF2-3867-4C63-905E-1A1BE929623B}" srcOrd="1" destOrd="0" presId="urn:microsoft.com/office/officeart/2005/8/layout/orgChart1"/>
    <dgm:cxn modelId="{F2111096-875F-4F3C-AEBB-4B740A6E7888}" type="presParOf" srcId="{3284A658-8BFB-486D-9F4A-271D1F9FB572}" destId="{0E35068D-E004-4751-AB7A-EEAB60F7CFD2}" srcOrd="0" destOrd="0" presId="urn:microsoft.com/office/officeart/2005/8/layout/orgChart1"/>
    <dgm:cxn modelId="{778C4616-1D63-40D9-A5B2-D457145FBF2F}" type="presParOf" srcId="{0E35068D-E004-4751-AB7A-EEAB60F7CFD2}" destId="{2B59B4D1-6869-4D77-8701-07DBD2EBFA4C}" srcOrd="0" destOrd="0" presId="urn:microsoft.com/office/officeart/2005/8/layout/orgChart1"/>
    <dgm:cxn modelId="{18DD88CA-0B75-4E72-9F9B-B10B1D1C7004}" type="presParOf" srcId="{2B59B4D1-6869-4D77-8701-07DBD2EBFA4C}" destId="{D5D2EE06-E0BC-4BB5-8465-B0519A5D88E2}" srcOrd="0" destOrd="0" presId="urn:microsoft.com/office/officeart/2005/8/layout/orgChart1"/>
    <dgm:cxn modelId="{F490DD98-685C-40A9-A5A1-101DE3ECB4C6}" type="presParOf" srcId="{2B59B4D1-6869-4D77-8701-07DBD2EBFA4C}" destId="{6374559C-D3AF-4410-8029-31136F986667}" srcOrd="1" destOrd="0" presId="urn:microsoft.com/office/officeart/2005/8/layout/orgChart1"/>
    <dgm:cxn modelId="{6281551E-580C-4AF0-B43B-66D932D089A2}" type="presParOf" srcId="{0E35068D-E004-4751-AB7A-EEAB60F7CFD2}" destId="{48DEBABC-A15F-4ADE-B7FB-840C83E44F25}" srcOrd="1" destOrd="0" presId="urn:microsoft.com/office/officeart/2005/8/layout/orgChart1"/>
    <dgm:cxn modelId="{4EF64D80-5F3F-4BE7-A544-8DACF090E002}" type="presParOf" srcId="{48DEBABC-A15F-4ADE-B7FB-840C83E44F25}" destId="{4DBA9648-1EF8-4775-BE85-3BF8C113B10D}" srcOrd="0" destOrd="0" presId="urn:microsoft.com/office/officeart/2005/8/layout/orgChart1"/>
    <dgm:cxn modelId="{68D96230-2C33-4C69-8A65-C6FA1D11D6E0}" type="presParOf" srcId="{48DEBABC-A15F-4ADE-B7FB-840C83E44F25}" destId="{BAA23249-4B2C-4828-A417-705336579903}" srcOrd="1" destOrd="0" presId="urn:microsoft.com/office/officeart/2005/8/layout/orgChart1"/>
    <dgm:cxn modelId="{B3BD01EC-85DA-4ACA-8C7A-C08320A95998}" type="presParOf" srcId="{BAA23249-4B2C-4828-A417-705336579903}" destId="{AE0CF10D-9E5A-403E-A597-E8FDE06F3B9F}" srcOrd="0" destOrd="0" presId="urn:microsoft.com/office/officeart/2005/8/layout/orgChart1"/>
    <dgm:cxn modelId="{04C8E5B2-50CA-4C67-AC6C-85E7E43DF06D}" type="presParOf" srcId="{AE0CF10D-9E5A-403E-A597-E8FDE06F3B9F}" destId="{670D681E-48A8-4590-B99B-14F3456A1678}" srcOrd="0" destOrd="0" presId="urn:microsoft.com/office/officeart/2005/8/layout/orgChart1"/>
    <dgm:cxn modelId="{247A928A-9C7F-4D2C-9A22-AEADBA691ABD}" type="presParOf" srcId="{AE0CF10D-9E5A-403E-A597-E8FDE06F3B9F}" destId="{8275F92F-B11A-4D4A-9F8F-DB41D6641488}" srcOrd="1" destOrd="0" presId="urn:microsoft.com/office/officeart/2005/8/layout/orgChart1"/>
    <dgm:cxn modelId="{C67279C2-4D5B-4A47-B4DA-F9AAF77979BE}" type="presParOf" srcId="{BAA23249-4B2C-4828-A417-705336579903}" destId="{D099C701-C1A6-4B97-B26E-350EC2DF9C57}" srcOrd="1" destOrd="0" presId="urn:microsoft.com/office/officeart/2005/8/layout/orgChart1"/>
    <dgm:cxn modelId="{648E58C0-BC79-40B1-9D3D-8368C1B309BF}" type="presParOf" srcId="{D099C701-C1A6-4B97-B26E-350EC2DF9C57}" destId="{58ED0EAF-B818-480A-A4DA-0DEF0C3B3F6D}" srcOrd="0" destOrd="0" presId="urn:microsoft.com/office/officeart/2005/8/layout/orgChart1"/>
    <dgm:cxn modelId="{824FF509-36F3-4598-A569-5A7B79553C8F}" type="presParOf" srcId="{D099C701-C1A6-4B97-B26E-350EC2DF9C57}" destId="{26CCC521-99F3-46A1-B189-407726E85D23}" srcOrd="1" destOrd="0" presId="urn:microsoft.com/office/officeart/2005/8/layout/orgChart1"/>
    <dgm:cxn modelId="{5CFD6325-BBC2-48E5-AF83-134464CCE998}" type="presParOf" srcId="{26CCC521-99F3-46A1-B189-407726E85D23}" destId="{8CD7FCBE-990E-4AD3-A510-6C94379EDBC4}" srcOrd="0" destOrd="0" presId="urn:microsoft.com/office/officeart/2005/8/layout/orgChart1"/>
    <dgm:cxn modelId="{CBB62A3B-9DC9-488A-8837-E795EC3DCA80}" type="presParOf" srcId="{8CD7FCBE-990E-4AD3-A510-6C94379EDBC4}" destId="{F45923E5-750E-4150-8E3E-36475D1BC904}" srcOrd="0" destOrd="0" presId="urn:microsoft.com/office/officeart/2005/8/layout/orgChart1"/>
    <dgm:cxn modelId="{53E19B5A-B46A-449B-81B3-31C59F847F4B}" type="presParOf" srcId="{8CD7FCBE-990E-4AD3-A510-6C94379EDBC4}" destId="{681175AA-DF82-47CB-B839-012BEB1D25B9}" srcOrd="1" destOrd="0" presId="urn:microsoft.com/office/officeart/2005/8/layout/orgChart1"/>
    <dgm:cxn modelId="{C47CB295-3821-4DE6-B524-C17E2832A027}" type="presParOf" srcId="{26CCC521-99F3-46A1-B189-407726E85D23}" destId="{2A69C4DA-2C7B-4B8A-8582-CBCF6742B6FC}" srcOrd="1" destOrd="0" presId="urn:microsoft.com/office/officeart/2005/8/layout/orgChart1"/>
    <dgm:cxn modelId="{66EFECD5-FD63-4A27-99FD-D223FACC445E}" type="presParOf" srcId="{2A69C4DA-2C7B-4B8A-8582-CBCF6742B6FC}" destId="{2034E2F8-DE1A-41A3-A8E9-C1C63D1AA300}" srcOrd="0" destOrd="0" presId="urn:microsoft.com/office/officeart/2005/8/layout/orgChart1"/>
    <dgm:cxn modelId="{3A8BA4B4-27B1-4040-B774-F67CC3C9A1ED}" type="presParOf" srcId="{2A69C4DA-2C7B-4B8A-8582-CBCF6742B6FC}" destId="{591C7332-9F67-4E7A-BAB0-4412ECC78081}" srcOrd="1" destOrd="0" presId="urn:microsoft.com/office/officeart/2005/8/layout/orgChart1"/>
    <dgm:cxn modelId="{6A135ECA-FF4F-4638-B29B-BCB23E00E364}" type="presParOf" srcId="{591C7332-9F67-4E7A-BAB0-4412ECC78081}" destId="{E6395870-5F91-4E07-A452-3A57D7FB8F4C}" srcOrd="0" destOrd="0" presId="urn:microsoft.com/office/officeart/2005/8/layout/orgChart1"/>
    <dgm:cxn modelId="{C4119795-70F9-49F1-ACD2-38E765D6635C}" type="presParOf" srcId="{E6395870-5F91-4E07-A452-3A57D7FB8F4C}" destId="{2AC4B836-0650-4DF3-95BB-A64E3315A07F}" srcOrd="0" destOrd="0" presId="urn:microsoft.com/office/officeart/2005/8/layout/orgChart1"/>
    <dgm:cxn modelId="{FCD83A8E-9C54-42D7-AF8D-F32124131E96}" type="presParOf" srcId="{E6395870-5F91-4E07-A452-3A57D7FB8F4C}" destId="{96244CF2-3867-4C63-905E-1A1BE929623B}" srcOrd="1" destOrd="0" presId="urn:microsoft.com/office/officeart/2005/8/layout/orgChart1"/>
    <dgm:cxn modelId="{A301DDAE-AC3F-456B-99BB-2D957123FC40}" type="presParOf" srcId="{591C7332-9F67-4E7A-BAB0-4412ECC78081}" destId="{02FC4E86-045C-4D03-B370-26D7693D1A48}" srcOrd="1" destOrd="0" presId="urn:microsoft.com/office/officeart/2005/8/layout/orgChart1"/>
    <dgm:cxn modelId="{6BE263DB-F683-446B-AD85-A4F3461ABB45}" type="presParOf" srcId="{591C7332-9F67-4E7A-BAB0-4412ECC78081}" destId="{F5420A9C-0652-4443-B62C-74ACF65E9CB5}" srcOrd="2" destOrd="0" presId="urn:microsoft.com/office/officeart/2005/8/layout/orgChart1"/>
    <dgm:cxn modelId="{9A10C55C-8F3C-49D3-8EBF-F6F112048A55}" type="presParOf" srcId="{26CCC521-99F3-46A1-B189-407726E85D23}" destId="{8393C320-E908-484D-B545-A66DABC556D1}" srcOrd="2" destOrd="0" presId="urn:microsoft.com/office/officeart/2005/8/layout/orgChart1"/>
    <dgm:cxn modelId="{931823C1-5D37-43CD-A3ED-BBF08681F933}" type="presParOf" srcId="{BAA23249-4B2C-4828-A417-705336579903}" destId="{B5AE8A38-4938-4353-BD97-238CBF867FBE}" srcOrd="2" destOrd="0" presId="urn:microsoft.com/office/officeart/2005/8/layout/orgChart1"/>
    <dgm:cxn modelId="{C8FF1245-A232-4527-9324-CD8CD8B75C18}" type="presParOf" srcId="{48DEBABC-A15F-4ADE-B7FB-840C83E44F25}" destId="{DBB9F2E2-AEDF-4BC3-8523-93F7FE67F8D2}" srcOrd="2" destOrd="0" presId="urn:microsoft.com/office/officeart/2005/8/layout/orgChart1"/>
    <dgm:cxn modelId="{F7B7FD70-CA26-4A75-87CB-D510D8CB5080}" type="presParOf" srcId="{48DEBABC-A15F-4ADE-B7FB-840C83E44F25}" destId="{9AB47DAD-6FC2-45CA-A50A-C164489CF51A}" srcOrd="3" destOrd="0" presId="urn:microsoft.com/office/officeart/2005/8/layout/orgChart1"/>
    <dgm:cxn modelId="{C87B0DF1-79FB-4A27-871B-F35032A6E6C0}" type="presParOf" srcId="{9AB47DAD-6FC2-45CA-A50A-C164489CF51A}" destId="{40342D33-2A3B-42C3-8DCB-6CEA525F813F}" srcOrd="0" destOrd="0" presId="urn:microsoft.com/office/officeart/2005/8/layout/orgChart1"/>
    <dgm:cxn modelId="{CEE6F949-F5EE-4D67-B5D2-9BFB034B679B}" type="presParOf" srcId="{40342D33-2A3B-42C3-8DCB-6CEA525F813F}" destId="{62FD97C1-A9A6-4F7F-9F6F-4323A5B6889D}" srcOrd="0" destOrd="0" presId="urn:microsoft.com/office/officeart/2005/8/layout/orgChart1"/>
    <dgm:cxn modelId="{C99AC463-70C8-4619-BF0D-18DEEACFD610}" type="presParOf" srcId="{40342D33-2A3B-42C3-8DCB-6CEA525F813F}" destId="{98A59A15-7587-4F4A-982F-B727C8989E30}" srcOrd="1" destOrd="0" presId="urn:microsoft.com/office/officeart/2005/8/layout/orgChart1"/>
    <dgm:cxn modelId="{2CCEB475-FC91-41AE-BA35-7501660DD691}" type="presParOf" srcId="{9AB47DAD-6FC2-45CA-A50A-C164489CF51A}" destId="{42F5DE3C-CE9F-4B71-80EC-A97D377D7C24}" srcOrd="1" destOrd="0" presId="urn:microsoft.com/office/officeart/2005/8/layout/orgChart1"/>
    <dgm:cxn modelId="{C745A45E-C778-4E2E-A4AA-6000D8ADE4B6}" type="presParOf" srcId="{42F5DE3C-CE9F-4B71-80EC-A97D377D7C24}" destId="{673B4DF7-3E5E-444D-BEE2-5356A9B8A1D3}" srcOrd="0" destOrd="0" presId="urn:microsoft.com/office/officeart/2005/8/layout/orgChart1"/>
    <dgm:cxn modelId="{6BB73F5D-603F-45F0-ACA7-548E3EFF4F19}" type="presParOf" srcId="{42F5DE3C-CE9F-4B71-80EC-A97D377D7C24}" destId="{37DED052-D259-4775-B71E-2CD2B587E36D}" srcOrd="1" destOrd="0" presId="urn:microsoft.com/office/officeart/2005/8/layout/orgChart1"/>
    <dgm:cxn modelId="{5E80FE30-E118-4D5F-A83B-55B8B4EE57F8}" type="presParOf" srcId="{37DED052-D259-4775-B71E-2CD2B587E36D}" destId="{81FD69E1-5A48-4CDB-987D-90F83FC83456}" srcOrd="0" destOrd="0" presId="urn:microsoft.com/office/officeart/2005/8/layout/orgChart1"/>
    <dgm:cxn modelId="{2EC2B12B-052A-4DAF-9A4C-8A154E686AB2}" type="presParOf" srcId="{81FD69E1-5A48-4CDB-987D-90F83FC83456}" destId="{3B727522-3552-41E1-881D-52EE9E650C3D}" srcOrd="0" destOrd="0" presId="urn:microsoft.com/office/officeart/2005/8/layout/orgChart1"/>
    <dgm:cxn modelId="{9666B300-179B-45EE-B550-D78B53978B9F}" type="presParOf" srcId="{81FD69E1-5A48-4CDB-987D-90F83FC83456}" destId="{C3AFBFCE-2D3C-4C8C-A699-80B0A7199A92}" srcOrd="1" destOrd="0" presId="urn:microsoft.com/office/officeart/2005/8/layout/orgChart1"/>
    <dgm:cxn modelId="{B478FD39-7464-41EB-B994-ABE15F3FC6FE}" type="presParOf" srcId="{37DED052-D259-4775-B71E-2CD2B587E36D}" destId="{21E5205A-07F3-447D-B758-3FDBD9816F60}" srcOrd="1" destOrd="0" presId="urn:microsoft.com/office/officeart/2005/8/layout/orgChart1"/>
    <dgm:cxn modelId="{67E99A17-46A6-419A-A6FB-4B980E4FB1F8}" type="presParOf" srcId="{21E5205A-07F3-447D-B758-3FDBD9816F60}" destId="{F780A8B2-33C3-4496-ACA0-0065BB6162C9}" srcOrd="0" destOrd="0" presId="urn:microsoft.com/office/officeart/2005/8/layout/orgChart1"/>
    <dgm:cxn modelId="{69D63146-733B-461C-846A-70E8C7D89E0E}" type="presParOf" srcId="{21E5205A-07F3-447D-B758-3FDBD9816F60}" destId="{E61B4E21-BEED-4973-8D28-20CED7C001E8}" srcOrd="1" destOrd="0" presId="urn:microsoft.com/office/officeart/2005/8/layout/orgChart1"/>
    <dgm:cxn modelId="{3276E981-BF79-4521-A735-68BF0CBF2F60}" type="presParOf" srcId="{E61B4E21-BEED-4973-8D28-20CED7C001E8}" destId="{A8054C43-90CF-4ED9-ABFB-AC830317B7FB}" srcOrd="0" destOrd="0" presId="urn:microsoft.com/office/officeart/2005/8/layout/orgChart1"/>
    <dgm:cxn modelId="{32167E58-B0CE-4A6F-B7D7-073F069CF904}" type="presParOf" srcId="{A8054C43-90CF-4ED9-ABFB-AC830317B7FB}" destId="{15D93559-AE15-4AB2-A2FB-FC2392B9B3C0}" srcOrd="0" destOrd="0" presId="urn:microsoft.com/office/officeart/2005/8/layout/orgChart1"/>
    <dgm:cxn modelId="{DECC2F55-CB04-4731-94C5-6924C65595C7}" type="presParOf" srcId="{A8054C43-90CF-4ED9-ABFB-AC830317B7FB}" destId="{8E93B14F-E16B-4567-AE7C-A4A1F38B1062}" srcOrd="1" destOrd="0" presId="urn:microsoft.com/office/officeart/2005/8/layout/orgChart1"/>
    <dgm:cxn modelId="{75E4661D-3256-4079-BDF4-EE01BAA7AE09}" type="presParOf" srcId="{E61B4E21-BEED-4973-8D28-20CED7C001E8}" destId="{38D284FE-E2C9-4FD1-BF13-C9FAAA9A7F5B}" srcOrd="1" destOrd="0" presId="urn:microsoft.com/office/officeart/2005/8/layout/orgChart1"/>
    <dgm:cxn modelId="{497132E2-DDBD-41AC-ADB4-2C5F737AA837}" type="presParOf" srcId="{E61B4E21-BEED-4973-8D28-20CED7C001E8}" destId="{14A8FE36-6C0A-4F8D-8DC0-82E3E1BA8BFF}" srcOrd="2" destOrd="0" presId="urn:microsoft.com/office/officeart/2005/8/layout/orgChart1"/>
    <dgm:cxn modelId="{6312245B-E228-4C1C-9096-C8BC7CAE19BC}" type="presParOf" srcId="{37DED052-D259-4775-B71E-2CD2B587E36D}" destId="{4A347ACD-AB1D-4FE2-B7D8-F6F25CD6DEF6}" srcOrd="2" destOrd="0" presId="urn:microsoft.com/office/officeart/2005/8/layout/orgChart1"/>
    <dgm:cxn modelId="{838776CE-239B-4CA4-A398-4ABFC75D0C3C}" type="presParOf" srcId="{9AB47DAD-6FC2-45CA-A50A-C164489CF51A}" destId="{D85E62C3-62D6-4DF3-908C-F6C4B0A2D96E}" srcOrd="2" destOrd="0" presId="urn:microsoft.com/office/officeart/2005/8/layout/orgChart1"/>
    <dgm:cxn modelId="{0FDFBC2D-4DB5-4FA4-A473-30C049DDFAE9}" type="presParOf" srcId="{48DEBABC-A15F-4ADE-B7FB-840C83E44F25}" destId="{F8590393-49C3-42CC-9C87-DF67B49CB239}" srcOrd="4" destOrd="0" presId="urn:microsoft.com/office/officeart/2005/8/layout/orgChart1"/>
    <dgm:cxn modelId="{FF790D16-91FA-4480-B672-4DE71F1D652B}" type="presParOf" srcId="{48DEBABC-A15F-4ADE-B7FB-840C83E44F25}" destId="{3E1F1565-4B55-4A49-AB72-D8F6403D5687}" srcOrd="5" destOrd="0" presId="urn:microsoft.com/office/officeart/2005/8/layout/orgChart1"/>
    <dgm:cxn modelId="{EB37BBF3-51BA-4552-BCBA-278998AAEFBF}" type="presParOf" srcId="{3E1F1565-4B55-4A49-AB72-D8F6403D5687}" destId="{6D8F85E6-FBCF-46C7-8426-8251778A3781}" srcOrd="0" destOrd="0" presId="urn:microsoft.com/office/officeart/2005/8/layout/orgChart1"/>
    <dgm:cxn modelId="{238B45F6-B40E-4989-A2A5-31254904623D}" type="presParOf" srcId="{6D8F85E6-FBCF-46C7-8426-8251778A3781}" destId="{BAC4E7F5-5247-426E-97D7-C3650670FE29}" srcOrd="0" destOrd="0" presId="urn:microsoft.com/office/officeart/2005/8/layout/orgChart1"/>
    <dgm:cxn modelId="{4C45F1B1-B613-429F-B549-F9EB52BA948E}" type="presParOf" srcId="{6D8F85E6-FBCF-46C7-8426-8251778A3781}" destId="{61502429-D4B9-4F1F-9F48-D92B1245528F}" srcOrd="1" destOrd="0" presId="urn:microsoft.com/office/officeart/2005/8/layout/orgChart1"/>
    <dgm:cxn modelId="{09F78086-59E5-4EDA-B8C3-DBEA29CF735D}" type="presParOf" srcId="{3E1F1565-4B55-4A49-AB72-D8F6403D5687}" destId="{962F7A7B-A2A1-4920-B1BA-52FF10551A78}" srcOrd="1" destOrd="0" presId="urn:microsoft.com/office/officeart/2005/8/layout/orgChart1"/>
    <dgm:cxn modelId="{77DD63F6-00F4-4C52-8C3B-423CED0A35D3}" type="presParOf" srcId="{962F7A7B-A2A1-4920-B1BA-52FF10551A78}" destId="{D71CD111-2817-4425-94A1-CEA8088565C0}" srcOrd="0" destOrd="0" presId="urn:microsoft.com/office/officeart/2005/8/layout/orgChart1"/>
    <dgm:cxn modelId="{3D32E88C-6B97-4A23-B49F-8328A64AF505}" type="presParOf" srcId="{962F7A7B-A2A1-4920-B1BA-52FF10551A78}" destId="{B6BBF5C6-5469-4B0F-89F2-894A7322C3F9}" srcOrd="1" destOrd="0" presId="urn:microsoft.com/office/officeart/2005/8/layout/orgChart1"/>
    <dgm:cxn modelId="{F8B5B976-F82C-4E6A-855C-93F533D2E149}" type="presParOf" srcId="{B6BBF5C6-5469-4B0F-89F2-894A7322C3F9}" destId="{24F6BDA1-362E-4896-BB7A-BA7FA3F4A682}" srcOrd="0" destOrd="0" presId="urn:microsoft.com/office/officeart/2005/8/layout/orgChart1"/>
    <dgm:cxn modelId="{6B53EFC3-12DE-4A89-AE7F-99184F83EEA2}" type="presParOf" srcId="{24F6BDA1-362E-4896-BB7A-BA7FA3F4A682}" destId="{8032AC52-7696-4751-A1BD-BDF40E9D6A0A}" srcOrd="0" destOrd="0" presId="urn:microsoft.com/office/officeart/2005/8/layout/orgChart1"/>
    <dgm:cxn modelId="{3D0DD507-92EA-4CB4-9178-C76736EE5B80}" type="presParOf" srcId="{24F6BDA1-362E-4896-BB7A-BA7FA3F4A682}" destId="{76CD9AE0-A5CC-4CA3-8C54-CD94700570DC}" srcOrd="1" destOrd="0" presId="urn:microsoft.com/office/officeart/2005/8/layout/orgChart1"/>
    <dgm:cxn modelId="{33566548-672C-4768-BBC4-69428E9DE240}" type="presParOf" srcId="{B6BBF5C6-5469-4B0F-89F2-894A7322C3F9}" destId="{48830194-033A-4B65-8FE2-23329B489E6A}" srcOrd="1" destOrd="0" presId="urn:microsoft.com/office/officeart/2005/8/layout/orgChart1"/>
    <dgm:cxn modelId="{6D710AD7-4EFF-49C3-BC64-1D0A4BF74A06}" type="presParOf" srcId="{48830194-033A-4B65-8FE2-23329B489E6A}" destId="{A8629A27-9FA9-4DF0-A053-FED3FD2A8F8F}" srcOrd="0" destOrd="0" presId="urn:microsoft.com/office/officeart/2005/8/layout/orgChart1"/>
    <dgm:cxn modelId="{EFD258C7-BEC2-490C-9D36-82CC2A6D0708}" type="presParOf" srcId="{48830194-033A-4B65-8FE2-23329B489E6A}" destId="{0D1B25DD-697E-4C7D-B469-9B575FD1439B}" srcOrd="1" destOrd="0" presId="urn:microsoft.com/office/officeart/2005/8/layout/orgChart1"/>
    <dgm:cxn modelId="{AB974E65-543E-4AE0-875F-6720EA767ACC}" type="presParOf" srcId="{0D1B25DD-697E-4C7D-B469-9B575FD1439B}" destId="{ABC07957-B73F-476C-9C86-79C4E6D416C6}" srcOrd="0" destOrd="0" presId="urn:microsoft.com/office/officeart/2005/8/layout/orgChart1"/>
    <dgm:cxn modelId="{E2209C97-21F7-4519-9CA7-70BDF3202E58}" type="presParOf" srcId="{ABC07957-B73F-476C-9C86-79C4E6D416C6}" destId="{A387DEA6-C05A-4039-A2DE-E9101B28973E}" srcOrd="0" destOrd="0" presId="urn:microsoft.com/office/officeart/2005/8/layout/orgChart1"/>
    <dgm:cxn modelId="{F345787D-7272-4D01-B60F-2960F0D4D0CC}" type="presParOf" srcId="{ABC07957-B73F-476C-9C86-79C4E6D416C6}" destId="{A2EA4DE9-A54C-4B5D-AB7B-1ACC57CE1EAE}" srcOrd="1" destOrd="0" presId="urn:microsoft.com/office/officeart/2005/8/layout/orgChart1"/>
    <dgm:cxn modelId="{9A8FF3CA-93ED-44C1-9280-860DC25435E6}" type="presParOf" srcId="{0D1B25DD-697E-4C7D-B469-9B575FD1439B}" destId="{309BFFC8-8AA9-46A9-B306-5FCE28783E00}" srcOrd="1" destOrd="0" presId="urn:microsoft.com/office/officeart/2005/8/layout/orgChart1"/>
    <dgm:cxn modelId="{C07A77AB-3F05-41AE-B903-D9E5B82ADC5A}" type="presParOf" srcId="{0D1B25DD-697E-4C7D-B469-9B575FD1439B}" destId="{2FC1199E-2AAC-428C-92C9-FD6BCDA63C4C}" srcOrd="2" destOrd="0" presId="urn:microsoft.com/office/officeart/2005/8/layout/orgChart1"/>
    <dgm:cxn modelId="{20E3FAAB-C2FF-4D04-89C1-DC76AC2758FA}" type="presParOf" srcId="{B6BBF5C6-5469-4B0F-89F2-894A7322C3F9}" destId="{BE54B50A-C7B2-4E5A-A7E2-5E39B4E2ECB6}" srcOrd="2" destOrd="0" presId="urn:microsoft.com/office/officeart/2005/8/layout/orgChart1"/>
    <dgm:cxn modelId="{74431C74-4F54-450E-9298-8965885CCEBC}" type="presParOf" srcId="{3E1F1565-4B55-4A49-AB72-D8F6403D5687}" destId="{D8003D96-69C3-4A88-A337-6CFB94E046D2}" srcOrd="2" destOrd="0" presId="urn:microsoft.com/office/officeart/2005/8/layout/orgChart1"/>
    <dgm:cxn modelId="{7B745CA1-4D21-4C83-859A-E80A8B13C191}" type="presParOf" srcId="{0E35068D-E004-4751-AB7A-EEAB60F7CFD2}" destId="{A1831E5E-8EE1-4EF4-A15B-3A75E629BA0D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29A27-9FA9-4DF0-A053-FED3FD2A8F8F}">
      <dsp:nvSpPr>
        <dsp:cNvPr id="0" name=""/>
        <dsp:cNvSpPr/>
      </dsp:nvSpPr>
      <dsp:spPr>
        <a:xfrm>
          <a:off x="6050432" y="3143745"/>
          <a:ext cx="91440" cy="3556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56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CD111-2817-4425-94A1-CEA8088565C0}">
      <dsp:nvSpPr>
        <dsp:cNvPr id="0" name=""/>
        <dsp:cNvSpPr/>
      </dsp:nvSpPr>
      <dsp:spPr>
        <a:xfrm>
          <a:off x="6050432" y="2063719"/>
          <a:ext cx="91440" cy="2612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12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590393-49C3-42CC-9C87-DF67B49CB239}">
      <dsp:nvSpPr>
        <dsp:cNvPr id="0" name=""/>
        <dsp:cNvSpPr/>
      </dsp:nvSpPr>
      <dsp:spPr>
        <a:xfrm>
          <a:off x="4114800" y="819234"/>
          <a:ext cx="1981352" cy="343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935"/>
              </a:lnTo>
              <a:lnTo>
                <a:pt x="1981352" y="171935"/>
              </a:lnTo>
              <a:lnTo>
                <a:pt x="1981352" y="3438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80A8B2-33C3-4496-ACA0-0065BB6162C9}">
      <dsp:nvSpPr>
        <dsp:cNvPr id="0" name=""/>
        <dsp:cNvSpPr/>
      </dsp:nvSpPr>
      <dsp:spPr>
        <a:xfrm>
          <a:off x="4069080" y="3144457"/>
          <a:ext cx="91440" cy="3438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38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B4DF7-3E5E-444D-BEE2-5356A9B8A1D3}">
      <dsp:nvSpPr>
        <dsp:cNvPr id="0" name=""/>
        <dsp:cNvSpPr/>
      </dsp:nvSpPr>
      <dsp:spPr>
        <a:xfrm>
          <a:off x="4069080" y="1981845"/>
          <a:ext cx="91440" cy="3438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38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B9F2E2-AEDF-4BC3-8523-93F7FE67F8D2}">
      <dsp:nvSpPr>
        <dsp:cNvPr id="0" name=""/>
        <dsp:cNvSpPr/>
      </dsp:nvSpPr>
      <dsp:spPr>
        <a:xfrm>
          <a:off x="4069080" y="819234"/>
          <a:ext cx="91440" cy="3438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38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34E2F8-DE1A-41A3-A8E9-C1C63D1AA300}">
      <dsp:nvSpPr>
        <dsp:cNvPr id="0" name=""/>
        <dsp:cNvSpPr/>
      </dsp:nvSpPr>
      <dsp:spPr>
        <a:xfrm>
          <a:off x="2087727" y="3144457"/>
          <a:ext cx="91440" cy="3438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38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D0EAF-B818-480A-A4DA-0DEF0C3B3F6D}">
      <dsp:nvSpPr>
        <dsp:cNvPr id="0" name=""/>
        <dsp:cNvSpPr/>
      </dsp:nvSpPr>
      <dsp:spPr>
        <a:xfrm>
          <a:off x="2087727" y="1981845"/>
          <a:ext cx="91440" cy="3438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387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BA9648-1EF8-4775-BE85-3BF8C113B10D}">
      <dsp:nvSpPr>
        <dsp:cNvPr id="0" name=""/>
        <dsp:cNvSpPr/>
      </dsp:nvSpPr>
      <dsp:spPr>
        <a:xfrm>
          <a:off x="2133447" y="819234"/>
          <a:ext cx="1981352" cy="343871"/>
        </a:xfrm>
        <a:custGeom>
          <a:avLst/>
          <a:gdLst/>
          <a:ahLst/>
          <a:cxnLst/>
          <a:rect l="0" t="0" r="0" b="0"/>
          <a:pathLst>
            <a:path>
              <a:moveTo>
                <a:pt x="1981352" y="0"/>
              </a:moveTo>
              <a:lnTo>
                <a:pt x="1981352" y="171935"/>
              </a:lnTo>
              <a:lnTo>
                <a:pt x="0" y="171935"/>
              </a:lnTo>
              <a:lnTo>
                <a:pt x="0" y="3438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2EE06-E0BC-4BB5-8465-B0519A5D88E2}">
      <dsp:nvSpPr>
        <dsp:cNvPr id="0" name=""/>
        <dsp:cNvSpPr/>
      </dsp:nvSpPr>
      <dsp:spPr>
        <a:xfrm>
          <a:off x="3296059" y="493"/>
          <a:ext cx="1637481" cy="818740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Business Processes</a:t>
          </a:r>
        </a:p>
      </dsp:txBody>
      <dsp:txXfrm>
        <a:off x="3296059" y="493"/>
        <a:ext cx="1637481" cy="818740"/>
      </dsp:txXfrm>
    </dsp:sp>
    <dsp:sp modelId="{670D681E-48A8-4590-B99B-14F3456A1678}">
      <dsp:nvSpPr>
        <dsp:cNvPr id="0" name=""/>
        <dsp:cNvSpPr/>
      </dsp:nvSpPr>
      <dsp:spPr>
        <a:xfrm>
          <a:off x="1314706" y="1163105"/>
          <a:ext cx="1637481" cy="818740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Service</a:t>
          </a:r>
        </a:p>
      </dsp:txBody>
      <dsp:txXfrm>
        <a:off x="1314706" y="1163105"/>
        <a:ext cx="1637481" cy="818740"/>
      </dsp:txXfrm>
    </dsp:sp>
    <dsp:sp modelId="{F45923E5-750E-4150-8E3E-36475D1BC904}">
      <dsp:nvSpPr>
        <dsp:cNvPr id="0" name=""/>
        <dsp:cNvSpPr/>
      </dsp:nvSpPr>
      <dsp:spPr>
        <a:xfrm>
          <a:off x="1314706" y="2325717"/>
          <a:ext cx="1637481" cy="818740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Business Rules</a:t>
          </a:r>
        </a:p>
      </dsp:txBody>
      <dsp:txXfrm>
        <a:off x="1314706" y="2325717"/>
        <a:ext cx="1637481" cy="818740"/>
      </dsp:txXfrm>
    </dsp:sp>
    <dsp:sp modelId="{2AC4B836-0650-4DF3-95BB-A64E3315A07F}">
      <dsp:nvSpPr>
        <dsp:cNvPr id="0" name=""/>
        <dsp:cNvSpPr/>
      </dsp:nvSpPr>
      <dsp:spPr>
        <a:xfrm>
          <a:off x="1314706" y="3488328"/>
          <a:ext cx="1637481" cy="818740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Server/Host</a:t>
          </a:r>
        </a:p>
      </dsp:txBody>
      <dsp:txXfrm>
        <a:off x="1314706" y="3488328"/>
        <a:ext cx="1637481" cy="818740"/>
      </dsp:txXfrm>
    </dsp:sp>
    <dsp:sp modelId="{62FD97C1-A9A6-4F7F-9F6F-4323A5B6889D}">
      <dsp:nvSpPr>
        <dsp:cNvPr id="0" name=""/>
        <dsp:cNvSpPr/>
      </dsp:nvSpPr>
      <dsp:spPr>
        <a:xfrm>
          <a:off x="3296059" y="1163105"/>
          <a:ext cx="1637481" cy="818740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Service</a:t>
          </a:r>
        </a:p>
      </dsp:txBody>
      <dsp:txXfrm>
        <a:off x="3296059" y="1163105"/>
        <a:ext cx="1637481" cy="818740"/>
      </dsp:txXfrm>
    </dsp:sp>
    <dsp:sp modelId="{3B727522-3552-41E1-881D-52EE9E650C3D}">
      <dsp:nvSpPr>
        <dsp:cNvPr id="0" name=""/>
        <dsp:cNvSpPr/>
      </dsp:nvSpPr>
      <dsp:spPr>
        <a:xfrm>
          <a:off x="3296059" y="2325717"/>
          <a:ext cx="1637481" cy="818740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Business Rules</a:t>
          </a:r>
        </a:p>
      </dsp:txBody>
      <dsp:txXfrm>
        <a:off x="3296059" y="2325717"/>
        <a:ext cx="1637481" cy="818740"/>
      </dsp:txXfrm>
    </dsp:sp>
    <dsp:sp modelId="{15D93559-AE15-4AB2-A2FB-FC2392B9B3C0}">
      <dsp:nvSpPr>
        <dsp:cNvPr id="0" name=""/>
        <dsp:cNvSpPr/>
      </dsp:nvSpPr>
      <dsp:spPr>
        <a:xfrm>
          <a:off x="3296059" y="3488328"/>
          <a:ext cx="1637481" cy="818740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Server/Host</a:t>
          </a:r>
        </a:p>
      </dsp:txBody>
      <dsp:txXfrm>
        <a:off x="3296059" y="3488328"/>
        <a:ext cx="1637481" cy="818740"/>
      </dsp:txXfrm>
    </dsp:sp>
    <dsp:sp modelId="{BAC4E7F5-5247-426E-97D7-C3650670FE29}">
      <dsp:nvSpPr>
        <dsp:cNvPr id="0" name=""/>
        <dsp:cNvSpPr/>
      </dsp:nvSpPr>
      <dsp:spPr>
        <a:xfrm>
          <a:off x="5277411" y="1163105"/>
          <a:ext cx="1637481" cy="900614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Service</a:t>
          </a:r>
        </a:p>
      </dsp:txBody>
      <dsp:txXfrm>
        <a:off x="5277411" y="1163105"/>
        <a:ext cx="1637481" cy="900614"/>
      </dsp:txXfrm>
    </dsp:sp>
    <dsp:sp modelId="{8032AC52-7696-4751-A1BD-BDF40E9D6A0A}">
      <dsp:nvSpPr>
        <dsp:cNvPr id="0" name=""/>
        <dsp:cNvSpPr/>
      </dsp:nvSpPr>
      <dsp:spPr>
        <a:xfrm>
          <a:off x="5277411" y="2325004"/>
          <a:ext cx="1637481" cy="818740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Business Rules</a:t>
          </a:r>
        </a:p>
      </dsp:txBody>
      <dsp:txXfrm>
        <a:off x="5277411" y="2325004"/>
        <a:ext cx="1637481" cy="818740"/>
      </dsp:txXfrm>
    </dsp:sp>
    <dsp:sp modelId="{A387DEA6-C05A-4039-A2DE-E9101B28973E}">
      <dsp:nvSpPr>
        <dsp:cNvPr id="0" name=""/>
        <dsp:cNvSpPr/>
      </dsp:nvSpPr>
      <dsp:spPr>
        <a:xfrm>
          <a:off x="5277411" y="3499414"/>
          <a:ext cx="1637481" cy="818740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Server/Host</a:t>
          </a:r>
        </a:p>
      </dsp:txBody>
      <dsp:txXfrm>
        <a:off x="5277411" y="3499414"/>
        <a:ext cx="1637481" cy="818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A3CD6-0262-4D5F-9FAF-3722F5F092EA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7A11C-1170-4B98-B465-7AEECEC21DD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008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1735A5-79F3-4693-95C4-70ED11CD0B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59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27A11C-1170-4B98-B465-7AEECEC21DDD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359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27A11C-1170-4B98-B465-7AEECEC21DD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634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27A11C-1170-4B98-B465-7AEECEC21DD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222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disepakati sebagai barang/benda/sistem</a:t>
            </a:r>
            <a:r>
              <a:rPr lang="id-ID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mampu mengirim, menampilkan, menyimpan, mengubah, atau memproses informasi yang bisa dipahami manusia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7A11C-1170-4B98-B465-7AEECEC21DDD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795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Dvorak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7A11C-1170-4B98-B465-7AEECEC21DDD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749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Colemak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7A11C-1170-4B98-B465-7AEECEC21DDD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265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7A11C-1170-4B98-B465-7AEECEC21DDD}" type="slidenum">
              <a:rPr lang="id-ID" smtClean="0"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075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Saccade Pathways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7A11C-1170-4B98-B465-7AEECEC21DDD}" type="slidenum">
              <a:rPr lang="id-ID" smtClean="0"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454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1676" y="2925657"/>
            <a:ext cx="7740650" cy="905070"/>
          </a:xfrm>
        </p:spPr>
        <p:txBody>
          <a:bodyPr anchor="b">
            <a:normAutofit/>
          </a:bodyPr>
          <a:lstStyle>
            <a:lvl1pPr algn="ctr">
              <a:defRPr sz="4001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1301" y="3801491"/>
            <a:ext cx="6121400" cy="2970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chemeClr val="bg1"/>
                </a:solidFill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11301" y="5510697"/>
            <a:ext cx="6121400" cy="1043515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800">
                <a:solidFill>
                  <a:schemeClr val="bg1"/>
                </a:solidFill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515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3260601" y="1680199"/>
            <a:ext cx="2622797" cy="3497602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2"/>
                </a:solidFill>
                <a:latin typeface="+mj-lt"/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3464715" y="1952310"/>
            <a:ext cx="2214572" cy="2953219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2"/>
                </a:solidFill>
                <a:latin typeface="+mj-lt"/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467292" y="2337160"/>
            <a:ext cx="2209417" cy="1091310"/>
          </a:xfrm>
        </p:spPr>
        <p:txBody>
          <a:bodyPr anchor="b">
            <a:normAutofit/>
          </a:bodyPr>
          <a:lstStyle>
            <a:lvl1pPr algn="ctr">
              <a:defRPr sz="24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467292" y="3472475"/>
            <a:ext cx="2209417" cy="642960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chemeClr val="bg1"/>
                </a:solidFill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88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971550" y="1858475"/>
            <a:ext cx="2354629" cy="3139990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2"/>
                </a:solidFill>
                <a:latin typeface="+mj-lt"/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154793" y="2102838"/>
            <a:ext cx="1988144" cy="265126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2"/>
                </a:solidFill>
                <a:latin typeface="+mj-lt"/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54793" y="2422202"/>
            <a:ext cx="1988144" cy="2012539"/>
          </a:xfrm>
        </p:spPr>
        <p:txBody>
          <a:bodyPr anchor="ctr">
            <a:normAutofit/>
          </a:bodyPr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624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5817822" y="1858475"/>
            <a:ext cx="2354629" cy="3139990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2"/>
                </a:solidFill>
                <a:latin typeface="+mj-lt"/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001064" y="2102838"/>
            <a:ext cx="1988144" cy="265126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2"/>
                </a:solidFill>
                <a:latin typeface="+mj-lt"/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01064" y="2422202"/>
            <a:ext cx="1988144" cy="2012539"/>
          </a:xfrm>
        </p:spPr>
        <p:txBody>
          <a:bodyPr anchor="ctr">
            <a:normAutofit/>
          </a:bodyPr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71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1676" y="2561902"/>
            <a:ext cx="2854325" cy="1733139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1" y="2305061"/>
            <a:ext cx="2854325" cy="224788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909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878403"/>
            <a:ext cx="3870326" cy="1241011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1" y="2119413"/>
            <a:ext cx="3870325" cy="130905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777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1" y="0"/>
            <a:ext cx="4405085" cy="6858000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01676" y="955824"/>
            <a:ext cx="4218668" cy="187482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1201" y="3009856"/>
            <a:ext cx="2677886" cy="1983828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40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43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4" y="3611265"/>
            <a:ext cx="9144001" cy="3246732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342872" indent="0">
              <a:buNone/>
              <a:defRPr sz="900"/>
            </a:lvl2pPr>
            <a:lvl3pPr marL="685743" indent="0">
              <a:buNone/>
              <a:defRPr sz="900"/>
            </a:lvl3pPr>
            <a:lvl4pPr marL="1028615" indent="0">
              <a:buNone/>
              <a:defRPr sz="900"/>
            </a:lvl4pPr>
            <a:lvl5pPr marL="1371486" indent="0">
              <a:buNone/>
              <a:defRPr sz="9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11301" y="4443909"/>
            <a:ext cx="6121400" cy="145826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365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30CDE2E-0FD4-462D-931D-68085C0764C6}" type="datetimeFigureOut">
              <a:rPr lang="id-ID" smtClean="0"/>
              <a:t>12/04/2023</a:t>
            </a:fld>
            <a:endParaRPr lang="id-ID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BEF1FB-6840-44B1-B32A-33B8C6B4A244}" type="slidenum">
              <a:rPr lang="id-ID" smtClean="0"/>
              <a:t>‹#›</a:t>
            </a:fld>
            <a:endParaRPr lang="id-ID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676" y="365126"/>
            <a:ext cx="7740650" cy="905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676" y="1414154"/>
            <a:ext cx="7740650" cy="4488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408069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</p:sldLayoutIdLst>
  <p:hf hdr="0" dt="0"/>
  <p:txStyles>
    <p:titleStyle>
      <a:lvl1pPr algn="l" defTabSz="685743" rtl="0" eaLnBrk="1" latinLnBrk="0" hangingPunct="1">
        <a:lnSpc>
          <a:spcPct val="90000"/>
        </a:lnSpc>
        <a:spcBef>
          <a:spcPct val="0"/>
        </a:spcBef>
        <a:buNone/>
        <a:defRPr kumimoji="1" sz="3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43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514307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78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50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22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93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65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36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07" indent="-171436" algn="l" defTabSz="6857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2" algn="l" defTabSz="68574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3" algn="l" defTabSz="68574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5" algn="l" defTabSz="68574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5" algn="l" defTabSz="68574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58" algn="l" defTabSz="68574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28" algn="l" defTabSz="68574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00" algn="l" defTabSz="68574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71" algn="l" defTabSz="68574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shorts/HmtmtORapSk" TargetMode="External"/><Relationship Id="rId2" Type="http://schemas.openxmlformats.org/officeDocument/2006/relationships/hyperlink" Target="https://www.youtube.com/watch?v=tnC1NH1Ozu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WAYpTDPGEE" TargetMode="External"/><Relationship Id="rId2" Type="http://schemas.openxmlformats.org/officeDocument/2006/relationships/hyperlink" Target="https://www.youtube.com/watch?v=YsCokWHGLX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onsSlIf6n4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1XQ4uxqxZI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_QhY1aABsE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PnHzQ7qJ2Y" TargetMode="External"/><Relationship Id="rId2" Type="http://schemas.openxmlformats.org/officeDocument/2006/relationships/hyperlink" Target="https://www.youtube.com/watch?v=h5WzF1ch3ww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opoLzvh5jY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jYTzvAVozo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map&#10;&#10;Description automatically generated">
            <a:extLst>
              <a:ext uri="{FF2B5EF4-FFF2-40B4-BE49-F238E27FC236}">
                <a16:creationId xmlns:a16="http://schemas.microsoft.com/office/drawing/2014/main" id="{074DC2EE-945A-2E9A-A5AF-563B0E7C4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211"/>
            <a:ext cx="9144000" cy="51455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 future starts today,</a:t>
            </a:r>
            <a:br>
              <a:rPr lang="en-US" altLang="ja-JP" dirty="0"/>
            </a:br>
            <a:r>
              <a:rPr lang="en-US" altLang="ja-JP" dirty="0"/>
              <a:t>not tomorrow.</a:t>
            </a:r>
            <a:endParaRPr kumimoji="1" lang="ja-JP" altLang="en-US" dirty="0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80860" y="4625209"/>
            <a:ext cx="6264761" cy="1207565"/>
          </a:xfrm>
          <a:prstGeom prst="rect">
            <a:avLst/>
          </a:prstGeom>
        </p:spPr>
        <p:txBody>
          <a:bodyPr vert="horz" lIns="45720" tIns="22860" rIns="45720" bIns="22860" rtlCol="0" anchor="b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7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fi-FI" altLang="ja-JP" sz="30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cs typeface="Open Sans"/>
              </a:rPr>
              <a:t>Computer</a:t>
            </a:r>
          </a:p>
          <a:p>
            <a:pPr marL="0" marR="0" lvl="0" indent="0" algn="ctr" defTabSz="6857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fi-FI" altLang="ja-JP" sz="17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cs typeface="Open Sans"/>
            </a:endParaRPr>
          </a:p>
          <a:p>
            <a:pPr marL="0" marR="0" lvl="0" indent="0" algn="ctr" defTabSz="6857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fi-FI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cs typeface="Open Sans"/>
              </a:rPr>
              <a:t>Reza Giga Isnanda, S.T., M.Sc.</a:t>
            </a:r>
          </a:p>
          <a:p>
            <a:pPr marL="0" marR="0" lvl="0" indent="0" algn="ctr" defTabSz="6857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94A167-7670-42D5-836A-8886D2FA583C}" type="datetime2">
              <a:rPr kumimoji="1" lang="id-ID" altLang="ja-JP" sz="1700" b="0" i="0" u="none" strike="noStrike" kern="1200" cap="none" spc="0" normalizeH="0" baseline="0" noProof="0" smtClean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cs typeface="Open Sans"/>
              </a:rPr>
              <a:pPr marL="0" marR="0" lvl="0" indent="0" algn="ctr" defTabSz="68574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Rabu, 12 April 2023</a:t>
            </a:fld>
            <a:endParaRPr kumimoji="1" lang="fi-FI" altLang="ja-JP" sz="17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cs typeface="Open Sans"/>
            </a:endParaRPr>
          </a:p>
        </p:txBody>
      </p:sp>
      <p:pic>
        <p:nvPicPr>
          <p:cNvPr id="2" name="Picture 1" descr="pengakuan ok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71" y="1033109"/>
            <a:ext cx="4353665" cy="600833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7684906" y="4559059"/>
            <a:ext cx="946279" cy="26088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kumimoji="1" lang="en-US" altLang="ja-JP" b="1" dirty="0" err="1">
                <a:latin typeface="Open Sans"/>
                <a:cs typeface="Open Sans"/>
              </a:rPr>
              <a:t>www.umy.ac.id</a:t>
            </a:r>
            <a:endParaRPr kumimoji="1" lang="ja-JP" altLang="en-US" b="1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147148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636A-CF8A-B116-A109-190208F7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2F90-CA08-A101-FA14-979A2337A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r>
              <a:rPr lang="en-US" dirty="0"/>
              <a:t>Output</a:t>
            </a:r>
          </a:p>
          <a:p>
            <a:r>
              <a:rPr lang="en-US"/>
              <a:t>Computer Capability</a:t>
            </a:r>
          </a:p>
        </p:txBody>
      </p:sp>
    </p:spTree>
    <p:extLst>
      <p:ext uri="{BB962C8B-B14F-4D97-AF65-F5344CB8AC3E}">
        <p14:creationId xmlns:p14="http://schemas.microsoft.com/office/powerpoint/2010/main" val="329601212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319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d-ID" sz="4000" dirty="0"/>
          </a:p>
          <a:p>
            <a:pPr marL="0" indent="0" algn="ctr">
              <a:buNone/>
            </a:pPr>
            <a:endParaRPr lang="id-ID" sz="6600" dirty="0"/>
          </a:p>
          <a:p>
            <a:pPr marL="0" indent="0" algn="ctr">
              <a:buNone/>
            </a:pPr>
            <a:r>
              <a:rPr lang="en-US" sz="9600" dirty="0"/>
              <a:t>But wait….</a:t>
            </a:r>
            <a:endParaRPr lang="id-ID" sz="8000" dirty="0"/>
          </a:p>
        </p:txBody>
      </p:sp>
    </p:spTree>
    <p:extLst>
      <p:ext uri="{BB962C8B-B14F-4D97-AF65-F5344CB8AC3E}">
        <p14:creationId xmlns:p14="http://schemas.microsoft.com/office/powerpoint/2010/main" val="113648430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319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d-ID" sz="4000" dirty="0"/>
          </a:p>
          <a:p>
            <a:pPr marL="0" indent="0" algn="ctr">
              <a:buNone/>
            </a:pPr>
            <a:endParaRPr lang="id-ID" sz="2000" dirty="0"/>
          </a:p>
          <a:p>
            <a:pPr marL="0" indent="0" algn="ctr">
              <a:buNone/>
            </a:pPr>
            <a:r>
              <a:rPr lang="en-US" sz="9600" dirty="0"/>
              <a:t>When I said computer…</a:t>
            </a:r>
            <a:endParaRPr lang="id-ID" sz="8000" dirty="0"/>
          </a:p>
        </p:txBody>
      </p:sp>
    </p:spTree>
    <p:extLst>
      <p:ext uri="{BB962C8B-B14F-4D97-AF65-F5344CB8AC3E}">
        <p14:creationId xmlns:p14="http://schemas.microsoft.com/office/powerpoint/2010/main" val="11969908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563B-1627-3087-3979-A0CF43C5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enjualan Smartphone Menurun, Tapi PC Meningkat! | WinPoin">
            <a:extLst>
              <a:ext uri="{FF2B5EF4-FFF2-40B4-BE49-F238E27FC236}">
                <a16:creationId xmlns:a16="http://schemas.microsoft.com/office/drawing/2014/main" id="{8FE02285-15A2-3A0E-F9B0-E28D07157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82031"/>
            <a:ext cx="66675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84626FD-B8F7-D3AA-5B81-209D25025F39}"/>
              </a:ext>
            </a:extLst>
          </p:cNvPr>
          <p:cNvSpPr txBox="1">
            <a:spLocks/>
          </p:cNvSpPr>
          <p:nvPr/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r>
              <a:rPr lang="en-US" dirty="0"/>
              <a:t>You mean this?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8765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umbs Up Meme GIFs | Tenor">
            <a:extLst>
              <a:ext uri="{FF2B5EF4-FFF2-40B4-BE49-F238E27FC236}">
                <a16:creationId xmlns:a16="http://schemas.microsoft.com/office/drawing/2014/main" id="{4A4B16A8-7AB5-1D77-DF06-6397A6627E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234" y="1064595"/>
            <a:ext cx="6313533" cy="472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C6E6E23-975C-3434-0E29-0D6541BA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4835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563B-1627-3087-3979-A0CF43C5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84626FD-B8F7-D3AA-5B81-209D25025F39}"/>
              </a:ext>
            </a:extLst>
          </p:cNvPr>
          <p:cNvSpPr txBox="1">
            <a:spLocks/>
          </p:cNvSpPr>
          <p:nvPr/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r>
              <a:rPr lang="en-US" dirty="0"/>
              <a:t>This is also a computer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6116E-BCC1-E3D1-2903-27CC7EEFA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7FCCB5F-BB02-43D1-8143-1EF1F6A8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7" y="1091046"/>
            <a:ext cx="8312727" cy="46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8665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563B-1627-3087-3979-A0CF43C5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84626FD-B8F7-D3AA-5B81-209D25025F39}"/>
              </a:ext>
            </a:extLst>
          </p:cNvPr>
          <p:cNvSpPr txBox="1">
            <a:spLocks/>
          </p:cNvSpPr>
          <p:nvPr/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r>
              <a:rPr lang="en-US" dirty="0"/>
              <a:t>This is also a computer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4C171-328D-2A1B-B650-B14AD925D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726190A-CDBE-82E0-1D3A-BB3905F9AE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06" y="350029"/>
            <a:ext cx="6191787" cy="53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4757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563B-1627-3087-3979-A0CF43C5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E02285-15A2-3A0E-F9B0-E28D07157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4875" y="1523970"/>
            <a:ext cx="7334250" cy="40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84626FD-B8F7-D3AA-5B81-209D25025F39}"/>
              </a:ext>
            </a:extLst>
          </p:cNvPr>
          <p:cNvSpPr txBox="1">
            <a:spLocks/>
          </p:cNvSpPr>
          <p:nvPr/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r>
              <a:rPr lang="en-US" dirty="0"/>
              <a:t>This is also a computer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0273086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563B-1627-3087-3979-A0CF43C5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84626FD-B8F7-D3AA-5B81-209D25025F39}"/>
              </a:ext>
            </a:extLst>
          </p:cNvPr>
          <p:cNvSpPr txBox="1">
            <a:spLocks/>
          </p:cNvSpPr>
          <p:nvPr/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r>
              <a:rPr lang="en-US" dirty="0"/>
              <a:t>This is also a computer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4C171-328D-2A1B-B650-B14AD925D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592861-18C9-DC44-6B6E-1AB783B2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19" y="1374238"/>
            <a:ext cx="8498561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6043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563B-1627-3087-3979-A0CF43C5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84626FD-B8F7-D3AA-5B81-209D25025F39}"/>
              </a:ext>
            </a:extLst>
          </p:cNvPr>
          <p:cNvSpPr txBox="1">
            <a:spLocks/>
          </p:cNvSpPr>
          <p:nvPr/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r>
              <a:rPr lang="en-US" dirty="0"/>
              <a:t>This is also a computer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96547-8A6D-25BB-E6E3-4EF0B00E0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Smart Card Technology in Access Control | Kisi">
            <a:extLst>
              <a:ext uri="{FF2B5EF4-FFF2-40B4-BE49-F238E27FC236}">
                <a16:creationId xmlns:a16="http://schemas.microsoft.com/office/drawing/2014/main" id="{842C8691-F6F3-D794-3270-0CA9B6044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809625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65107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</a:t>
            </a:r>
            <a:r>
              <a:rPr lang="id-ID" dirty="0"/>
              <a:t>: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Computer Capability</a:t>
            </a:r>
            <a:endParaRPr lang="id-ID" dirty="0"/>
          </a:p>
          <a:p>
            <a:pPr lvl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327305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563B-1627-3087-3979-A0CF43C5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84626FD-B8F7-D3AA-5B81-209D25025F39}"/>
              </a:ext>
            </a:extLst>
          </p:cNvPr>
          <p:cNvSpPr txBox="1">
            <a:spLocks/>
          </p:cNvSpPr>
          <p:nvPr/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r>
              <a:rPr lang="en-US" dirty="0"/>
              <a:t>This is also a computer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3DF03-4173-884D-EDF2-55D35F523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0DFA6-D81C-2745-53CC-19AAACFA8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476672"/>
            <a:ext cx="78581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1885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563B-1627-3087-3979-A0CF43C5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84626FD-B8F7-D3AA-5B81-209D25025F39}"/>
              </a:ext>
            </a:extLst>
          </p:cNvPr>
          <p:cNvSpPr txBox="1">
            <a:spLocks/>
          </p:cNvSpPr>
          <p:nvPr/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endParaRPr lang="id-ID" dirty="0"/>
          </a:p>
          <a:p>
            <a:pPr marL="0" indent="0" algn="ctr">
              <a:buFont typeface="Wingdings 2"/>
              <a:buNone/>
            </a:pPr>
            <a:r>
              <a:rPr lang="en-US" dirty="0"/>
              <a:t>This is also a computer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E2E-F739-1EF7-0108-7B58E42DC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Jakarta Selatan Sebagai 'Smart City', Apa Maknanya?">
            <a:extLst>
              <a:ext uri="{FF2B5EF4-FFF2-40B4-BE49-F238E27FC236}">
                <a16:creationId xmlns:a16="http://schemas.microsoft.com/office/drawing/2014/main" id="{0EAB569B-3F0A-5151-436A-00261718B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87" y="404664"/>
            <a:ext cx="7360227" cy="49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7775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319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d-ID" sz="4000" dirty="0"/>
          </a:p>
          <a:p>
            <a:pPr marL="0" indent="0" algn="ctr">
              <a:buNone/>
            </a:pPr>
            <a:endParaRPr lang="id-ID" sz="6600" dirty="0"/>
          </a:p>
          <a:p>
            <a:pPr marL="0" indent="0" algn="ctr">
              <a:buNone/>
            </a:pPr>
            <a:r>
              <a:rPr lang="en-US" sz="9600" dirty="0"/>
              <a:t>Input</a:t>
            </a:r>
            <a:endParaRPr lang="id-ID" sz="8000" dirty="0"/>
          </a:p>
        </p:txBody>
      </p:sp>
    </p:spTree>
    <p:extLst>
      <p:ext uri="{BB962C8B-B14F-4D97-AF65-F5344CB8AC3E}">
        <p14:creationId xmlns:p14="http://schemas.microsoft.com/office/powerpoint/2010/main" val="14044520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AE1D-C791-AB6D-3C5B-A8016B68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ABAAE-926F-6E8D-859F-26382E3234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Keyboard</a:t>
            </a:r>
          </a:p>
          <a:p>
            <a:r>
              <a:rPr lang="en-US" dirty="0"/>
              <a:t>Keypad</a:t>
            </a:r>
          </a:p>
          <a:p>
            <a:r>
              <a:rPr lang="en-US" dirty="0"/>
              <a:t>Mouse</a:t>
            </a:r>
          </a:p>
          <a:p>
            <a:r>
              <a:rPr lang="en-US" dirty="0"/>
              <a:t>Touchpad</a:t>
            </a:r>
          </a:p>
          <a:p>
            <a:r>
              <a:rPr lang="en-US" dirty="0"/>
              <a:t>Touch screen/stylus</a:t>
            </a:r>
          </a:p>
          <a:p>
            <a:r>
              <a:rPr lang="en-US" dirty="0"/>
              <a:t>Joystick</a:t>
            </a:r>
          </a:p>
          <a:p>
            <a:r>
              <a:rPr lang="en-US" dirty="0"/>
              <a:t>Physical Control</a:t>
            </a:r>
          </a:p>
          <a:p>
            <a:r>
              <a:rPr lang="en-US" dirty="0"/>
              <a:t>Scanner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C84C7-E22D-0449-F02A-68A01BECED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Smart card</a:t>
            </a:r>
          </a:p>
          <a:p>
            <a:r>
              <a:rPr lang="en-US" dirty="0"/>
              <a:t>Mic</a:t>
            </a:r>
          </a:p>
          <a:p>
            <a:r>
              <a:rPr lang="en-US" dirty="0"/>
              <a:t>Camera</a:t>
            </a:r>
          </a:p>
          <a:p>
            <a:r>
              <a:rPr lang="en-US" dirty="0"/>
              <a:t>Graphic Tablet</a:t>
            </a:r>
          </a:p>
          <a:p>
            <a:r>
              <a:rPr lang="en-US" dirty="0"/>
              <a:t>Sensors</a:t>
            </a:r>
          </a:p>
          <a:p>
            <a:r>
              <a:rPr lang="en-US" dirty="0"/>
              <a:t>Hand Gesture</a:t>
            </a:r>
          </a:p>
          <a:p>
            <a:r>
              <a:rPr lang="en-US" dirty="0"/>
              <a:t>Eye tracker</a:t>
            </a:r>
          </a:p>
          <a:p>
            <a:r>
              <a:rPr lang="en-US" dirty="0"/>
              <a:t>Brain Computer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4354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1D42-F363-8D64-D33B-DDA77741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Keyboard</a:t>
            </a: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E236A5F3-F08E-B527-BBD0-99C2D7ECA6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13" y="1935163"/>
            <a:ext cx="4433774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86992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9D2A-040C-520E-A664-426D5B2B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Keyboard</a:t>
            </a:r>
          </a:p>
        </p:txBody>
      </p:sp>
      <p:pic>
        <p:nvPicPr>
          <p:cNvPr id="6146" name="Picture 2" descr="Logitech K120 USB Standard Computer Keyboard">
            <a:extLst>
              <a:ext uri="{FF2B5EF4-FFF2-40B4-BE49-F238E27FC236}">
                <a16:creationId xmlns:a16="http://schemas.microsoft.com/office/drawing/2014/main" id="{D2111059-EC8C-0F72-CDE9-E8243FB6FC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1536700"/>
            <a:ext cx="922020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90637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AE71-267B-ED9A-3EAF-B0FE23D5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Keyboard</a:t>
            </a:r>
          </a:p>
        </p:txBody>
      </p:sp>
      <p:pic>
        <p:nvPicPr>
          <p:cNvPr id="9218" name="Picture 2" descr="Dvorak keyboard layout - Wikipedia">
            <a:extLst>
              <a:ext uri="{FF2B5EF4-FFF2-40B4-BE49-F238E27FC236}">
                <a16:creationId xmlns:a16="http://schemas.microsoft.com/office/drawing/2014/main" id="{F563C301-77D0-386A-8A76-C0B23748A7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58281"/>
            <a:ext cx="822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4451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0EAB-EA06-DA41-4F1F-B7664B28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Keyboard</a:t>
            </a:r>
          </a:p>
        </p:txBody>
      </p:sp>
      <p:pic>
        <p:nvPicPr>
          <p:cNvPr id="10242" name="Picture 2" descr="undefined">
            <a:extLst>
              <a:ext uri="{FF2B5EF4-FFF2-40B4-BE49-F238E27FC236}">
                <a16:creationId xmlns:a16="http://schemas.microsoft.com/office/drawing/2014/main" id="{F76BEF0A-6EC6-B984-1518-899FDF379C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58281"/>
            <a:ext cx="822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44475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A4DA7-C69F-C4D5-E082-91F719D6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Keyboard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FC7FBB-6442-053F-A77A-96863C7065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543" y="2078387"/>
            <a:ext cx="3764915" cy="410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31725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BF09-C2C3-D242-E2B4-ED9879A1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Keyboard</a:t>
            </a:r>
          </a:p>
        </p:txBody>
      </p:sp>
      <p:pic>
        <p:nvPicPr>
          <p:cNvPr id="11266" name="Picture 2" descr="How to Access the Hidden Symbols on Your Android Phone's Keyboard">
            <a:extLst>
              <a:ext uri="{FF2B5EF4-FFF2-40B4-BE49-F238E27FC236}">
                <a16:creationId xmlns:a16="http://schemas.microsoft.com/office/drawing/2014/main" id="{139461B0-8EAF-A933-8507-8E06463C53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78" y="1935163"/>
            <a:ext cx="7803443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54740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Today Learning 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dan </a:t>
            </a:r>
            <a:r>
              <a:rPr lang="en-US" dirty="0" err="1"/>
              <a:t>hubungannya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5457296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CA3E-FE65-9AF7-5E34-EDA138CC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Each new input type (email, url, tel, and number) shows a different keyboard on most mobile platforms.">
            <a:extLst>
              <a:ext uri="{FF2B5EF4-FFF2-40B4-BE49-F238E27FC236}">
                <a16:creationId xmlns:a16="http://schemas.microsoft.com/office/drawing/2014/main" id="{5824B2D9-4A7B-23B5-BAC7-F89C0C0DF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8" b="49563"/>
          <a:stretch/>
        </p:blipFill>
        <p:spPr bwMode="auto">
          <a:xfrm>
            <a:off x="1280501" y="260648"/>
            <a:ext cx="6582997" cy="280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ach new input type (email, url, tel, and number) shows a different keyboard on most mobile platforms.">
            <a:extLst>
              <a:ext uri="{FF2B5EF4-FFF2-40B4-BE49-F238E27FC236}">
                <a16:creationId xmlns:a16="http://schemas.microsoft.com/office/drawing/2014/main" id="{590FCE4E-ED19-4A4E-5406-09F14FC08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9" b="540"/>
          <a:stretch/>
        </p:blipFill>
        <p:spPr bwMode="auto">
          <a:xfrm>
            <a:off x="1282424" y="3429000"/>
            <a:ext cx="6582997" cy="281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55474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78BA4-F4A7-CA47-403F-69665302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Keypad</a:t>
            </a:r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8BEC4DE2-2516-BAEB-F3CA-194620AA9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590" y="2166178"/>
            <a:ext cx="5926818" cy="39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2168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4CCD-EDC5-1139-DD54-36A847C3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Mouse</a:t>
            </a:r>
          </a:p>
        </p:txBody>
      </p:sp>
      <p:pic>
        <p:nvPicPr>
          <p:cNvPr id="13314" name="Picture 2" descr="Logitech M190 Wireless Mouse - Full Size Curve Design">
            <a:extLst>
              <a:ext uri="{FF2B5EF4-FFF2-40B4-BE49-F238E27FC236}">
                <a16:creationId xmlns:a16="http://schemas.microsoft.com/office/drawing/2014/main" id="{D1F212AE-51E4-92AA-9F16-1642AC05B2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09" y="2149365"/>
            <a:ext cx="5288181" cy="39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67203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7587-3F3D-EE8D-5433-B77B5D9B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Touchpad</a:t>
            </a:r>
          </a:p>
        </p:txBody>
      </p:sp>
      <p:pic>
        <p:nvPicPr>
          <p:cNvPr id="14338" name="Picture 2" descr="Mungkin Touchpad Berhenti Bekerja, Ini Solusinya | Pemmzchannel">
            <a:extLst>
              <a:ext uri="{FF2B5EF4-FFF2-40B4-BE49-F238E27FC236}">
                <a16:creationId xmlns:a16="http://schemas.microsoft.com/office/drawing/2014/main" id="{1DF1085E-7FF2-CD3C-C9E7-8B4A23086F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50" y="1935163"/>
            <a:ext cx="6912499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7870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2A11-67A1-5997-9A8E-F06B4D0B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Touch Screen/Stylus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093FC5F-DA8F-74B5-4996-CBF175D023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79" y="1935163"/>
            <a:ext cx="5114841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4472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2A11-67A1-5997-9A8E-F06B4D0B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Touch Screen/Stylus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D95B8E-B8E6-C598-EAAE-CFA629DF57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7628"/>
            <a:ext cx="8229600" cy="408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84783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C24A-6035-3446-974F-550C5EEA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Joystick</a:t>
            </a:r>
          </a:p>
        </p:txBody>
      </p:sp>
      <p:pic>
        <p:nvPicPr>
          <p:cNvPr id="5" name="Content Placeholder 4" descr="A black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2ED9C4F5-77F1-FAC7-3B03-BD966622F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31" y="1935163"/>
            <a:ext cx="6739337" cy="4389437"/>
          </a:xfrm>
        </p:spPr>
      </p:pic>
    </p:spTree>
    <p:extLst>
      <p:ext uri="{BB962C8B-B14F-4D97-AF65-F5344CB8AC3E}">
        <p14:creationId xmlns:p14="http://schemas.microsoft.com/office/powerpoint/2010/main" val="1399197855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06D6-4425-07BE-54F1-3FE5078B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Physical Control</a:t>
            </a:r>
          </a:p>
        </p:txBody>
      </p:sp>
      <p:pic>
        <p:nvPicPr>
          <p:cNvPr id="6" name="Picture 2" descr="Sound system control panel. - 85470683">
            <a:extLst>
              <a:ext uri="{FF2B5EF4-FFF2-40B4-BE49-F238E27FC236}">
                <a16:creationId xmlns:a16="http://schemas.microsoft.com/office/drawing/2014/main" id="{92A3A593-AB1A-FC1D-75CF-A6FE26EF30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23" y="1997987"/>
            <a:ext cx="5273954" cy="426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53050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06D6-4425-07BE-54F1-3FE5078B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Physical Control</a:t>
            </a:r>
          </a:p>
        </p:txBody>
      </p:sp>
      <p:pic>
        <p:nvPicPr>
          <p:cNvPr id="5122" name="Picture 2" descr="Front view of white washing machine control panel with rotated knob and buttons - 92568646">
            <a:extLst>
              <a:ext uri="{FF2B5EF4-FFF2-40B4-BE49-F238E27FC236}">
                <a16:creationId xmlns:a16="http://schemas.microsoft.com/office/drawing/2014/main" id="{19A3A19E-6610-EB14-5758-52415E25A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3" y="2086628"/>
            <a:ext cx="7721595" cy="408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52177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1705-D221-F084-D646-BD4FB9DF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Physical Control</a:t>
            </a:r>
          </a:p>
        </p:txBody>
      </p:sp>
      <p:pic>
        <p:nvPicPr>
          <p:cNvPr id="6146" name="Picture 2" descr="Elevator Buttons Panel Stock Illustration - Download Image Now - Elevator,  Push Button, Control Panel - iStock">
            <a:extLst>
              <a:ext uri="{FF2B5EF4-FFF2-40B4-BE49-F238E27FC236}">
                <a16:creationId xmlns:a16="http://schemas.microsoft.com/office/drawing/2014/main" id="{6B7851F3-9FBA-C0DE-BEA7-C23D824C51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00" y="2130581"/>
            <a:ext cx="3998601" cy="399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37986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319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d-ID" sz="4000" dirty="0"/>
          </a:p>
          <a:p>
            <a:pPr marL="0" indent="0" algn="ctr">
              <a:buNone/>
            </a:pPr>
            <a:endParaRPr lang="id-ID" sz="6600" dirty="0"/>
          </a:p>
          <a:p>
            <a:pPr marL="0" indent="0" algn="ctr">
              <a:buNone/>
            </a:pPr>
            <a:r>
              <a:rPr lang="en-US" sz="9600" dirty="0"/>
              <a:t>Computer</a:t>
            </a:r>
            <a:endParaRPr lang="id-ID" sz="8000" dirty="0"/>
          </a:p>
        </p:txBody>
      </p:sp>
    </p:spTree>
    <p:extLst>
      <p:ext uri="{BB962C8B-B14F-4D97-AF65-F5344CB8AC3E}">
        <p14:creationId xmlns:p14="http://schemas.microsoft.com/office/powerpoint/2010/main" val="127766813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AB5A-AF8E-9884-5502-3D68C69A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Scanner</a:t>
            </a:r>
          </a:p>
        </p:txBody>
      </p:sp>
      <p:pic>
        <p:nvPicPr>
          <p:cNvPr id="7170" name="Picture 2" descr="Pengertian Scanner, Fungsi, dan Jenis-jenisnya Halaman all - Kompas.com">
            <a:extLst>
              <a:ext uri="{FF2B5EF4-FFF2-40B4-BE49-F238E27FC236}">
                <a16:creationId xmlns:a16="http://schemas.microsoft.com/office/drawing/2014/main" id="{778AB7B6-9B47-EDDE-B0D6-FE0206ED39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22" y="1935163"/>
            <a:ext cx="658415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53579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3E87-20E1-5C34-0FBE-9D1AAC37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Scanner</a:t>
            </a:r>
          </a:p>
        </p:txBody>
      </p:sp>
      <p:pic>
        <p:nvPicPr>
          <p:cNvPr id="14338" name="Picture 2" descr="Ketentuan tempat dan waktu Fingerprint – Kepegawaian">
            <a:extLst>
              <a:ext uri="{FF2B5EF4-FFF2-40B4-BE49-F238E27FC236}">
                <a16:creationId xmlns:a16="http://schemas.microsoft.com/office/drawing/2014/main" id="{144CBDF7-FDCD-E658-F8C3-D59C8E4E73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24881"/>
            <a:ext cx="5905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026034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0978-C505-3E8C-C7FE-18A67A5D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Scanner</a:t>
            </a:r>
          </a:p>
        </p:txBody>
      </p:sp>
      <p:pic>
        <p:nvPicPr>
          <p:cNvPr id="15362" name="Picture 2" descr="There's a reason you should be terrified of iris scanners and iPhone facial  recognition – but it's not the reason you think | The Independent | The  Independent">
            <a:extLst>
              <a:ext uri="{FF2B5EF4-FFF2-40B4-BE49-F238E27FC236}">
                <a16:creationId xmlns:a16="http://schemas.microsoft.com/office/drawing/2014/main" id="{3DDCCE33-66D6-D2FA-FEF7-63ABA17FA0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22" y="1935163"/>
            <a:ext cx="658415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631947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7B49-2D4F-7C71-49BF-109F4ED3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Smart Card</a:t>
            </a:r>
          </a:p>
        </p:txBody>
      </p:sp>
      <p:pic>
        <p:nvPicPr>
          <p:cNvPr id="4" name="Picture 2" descr="Smart Card Technology in Access Control | Kisi">
            <a:extLst>
              <a:ext uri="{FF2B5EF4-FFF2-40B4-BE49-F238E27FC236}">
                <a16:creationId xmlns:a16="http://schemas.microsoft.com/office/drawing/2014/main" id="{F1868301-0777-8A2A-D57F-84CA7D707D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281" y="1935163"/>
            <a:ext cx="4389437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98223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7BF3-D54A-6D0A-C032-D4FD69E2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Mic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2561DA4-B57F-0AAC-34D1-9A7FA8EA37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60" y="1935163"/>
            <a:ext cx="7011880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32598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A29C-E01A-8B49-FC91-4F149EAB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Camera</a:t>
            </a:r>
          </a:p>
        </p:txBody>
      </p:sp>
      <p:pic>
        <p:nvPicPr>
          <p:cNvPr id="19458" name="Picture 2" descr="Logitech C922 Pro Stream 1080p Webcam + Capture Software">
            <a:extLst>
              <a:ext uri="{FF2B5EF4-FFF2-40B4-BE49-F238E27FC236}">
                <a16:creationId xmlns:a16="http://schemas.microsoft.com/office/drawing/2014/main" id="{60450113-D685-33FD-7CAA-E3D9A775F6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87" y="1935163"/>
            <a:ext cx="51114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2794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C738-6746-DB9A-3395-1328FD7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Camera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A316F64E-CE87-461B-A2CE-2F001BC31C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109" y="1935161"/>
            <a:ext cx="4389437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A92CBE7F-7211-B97F-B6EF-A90A25E6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000742"/>
            <a:ext cx="4258277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854033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37C6-02E4-C33B-5586-EA78773A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Graphic Tablet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E2F8C66-5C3B-9946-50FF-4F4D8C6C30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829" y="1208711"/>
            <a:ext cx="5842341" cy="584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916194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A710-7CCC-F1E8-5EAE-9AA344C4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Sensor</a:t>
            </a:r>
          </a:p>
        </p:txBody>
      </p:sp>
      <p:pic>
        <p:nvPicPr>
          <p:cNvPr id="1034" name="Picture 10" descr="A Quick Look at Advanced IoT Sensors for the Enterprise Going Digital">
            <a:extLst>
              <a:ext uri="{FF2B5EF4-FFF2-40B4-BE49-F238E27FC236}">
                <a16:creationId xmlns:a16="http://schemas.microsoft.com/office/drawing/2014/main" id="{6574C997-17AE-1F2A-B2C6-9A15FB12C0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955" y="1502157"/>
            <a:ext cx="5466090" cy="531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0849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0AD9-55A4-4B56-73E6-6AC9CC6C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Hand Gesture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14FCA-8008-8D64-5790-A038E1DA1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NEW DRONE TECH: DJI Spark Demo (Palm Control | Hand Gesture Sensor) – YouTube</a:t>
            </a:r>
            <a:endParaRPr lang="en-US" dirty="0"/>
          </a:p>
          <a:p>
            <a:r>
              <a:rPr lang="en-US" dirty="0">
                <a:hlinkClick r:id="rId3"/>
              </a:rPr>
              <a:t>This is How </a:t>
            </a:r>
            <a:r>
              <a:rPr lang="en-US" dirty="0" err="1">
                <a:hlinkClick r:id="rId3"/>
              </a:rPr>
              <a:t>i</a:t>
            </a:r>
            <a:r>
              <a:rPr lang="en-US" dirty="0">
                <a:hlinkClick r:id="rId3"/>
              </a:rPr>
              <a:t> Control a RC Drift Car by Gesture Sensing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4105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r>
              <a:rPr lang="en-US" dirty="0"/>
              <a:t>Human is the main character in HCI</a:t>
            </a:r>
            <a:endParaRPr lang="id-ID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86" y="1780603"/>
            <a:ext cx="5990426" cy="39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27737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A7ED-E6C9-98F0-0472-AB76A1D4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Eye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1778E-8423-2C12-62C3-22A83585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Ergoneers</a:t>
            </a:r>
            <a:r>
              <a:rPr lang="en-US" dirty="0">
                <a:hlinkClick r:id="rId2"/>
              </a:rPr>
              <a:t>: Eye-Tracking Cristiano Ronaldo - YouTube</a:t>
            </a: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Tobii</a:t>
            </a:r>
            <a:r>
              <a:rPr lang="en-US" dirty="0">
                <a:hlinkClick r:id="rId3"/>
              </a:rPr>
              <a:t> Eye Tracking: Windows Interaction Guide – YouTube</a:t>
            </a:r>
            <a:endParaRPr lang="en-US" dirty="0"/>
          </a:p>
          <a:p>
            <a:r>
              <a:rPr lang="en-US" dirty="0">
                <a:hlinkClick r:id="rId4"/>
              </a:rPr>
              <a:t>Optimizing user experience and advertising research with eye tracking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0458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1AAF-1DB9-6F5A-515B-E295EE61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Eye Tracker</a:t>
            </a:r>
          </a:p>
        </p:txBody>
      </p:sp>
      <p:pic>
        <p:nvPicPr>
          <p:cNvPr id="2050" name="Picture 2" descr="screenshot showing a heat map">
            <a:extLst>
              <a:ext uri="{FF2B5EF4-FFF2-40B4-BE49-F238E27FC236}">
                <a16:creationId xmlns:a16="http://schemas.microsoft.com/office/drawing/2014/main" id="{890B208F-92E2-E2A7-D3D6-743DD64E54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35" y="1882457"/>
            <a:ext cx="5993130" cy="449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30508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B7D7-95A6-1785-25BA-2F6FD813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– Eye Tracker</a:t>
            </a:r>
          </a:p>
        </p:txBody>
      </p:sp>
      <p:pic>
        <p:nvPicPr>
          <p:cNvPr id="3074" name="Picture 2" descr="screenshot showing saccade pathways">
            <a:extLst>
              <a:ext uri="{FF2B5EF4-FFF2-40B4-BE49-F238E27FC236}">
                <a16:creationId xmlns:a16="http://schemas.microsoft.com/office/drawing/2014/main" id="{AFB92492-892A-2020-52E3-C9E6D28E73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35" y="1882457"/>
            <a:ext cx="5993130" cy="449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3762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573A-6C13-0650-BB75-7ADF44F3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 – Brain-Computer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A402-0C72-2FAC-75C8-95EE09B6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Mysteries of the Brain: Brain-Computer Interface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26802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319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d-ID" sz="4000" dirty="0"/>
          </a:p>
          <a:p>
            <a:pPr marL="0" indent="0" algn="ctr">
              <a:buNone/>
            </a:pPr>
            <a:endParaRPr lang="id-ID" sz="6600" dirty="0"/>
          </a:p>
          <a:p>
            <a:pPr marL="0" indent="0" algn="ctr">
              <a:buNone/>
            </a:pPr>
            <a:r>
              <a:rPr lang="en-US" sz="9600" dirty="0"/>
              <a:t>Output</a:t>
            </a:r>
            <a:endParaRPr lang="id-ID" sz="8000" dirty="0"/>
          </a:p>
        </p:txBody>
      </p:sp>
    </p:spTree>
    <p:extLst>
      <p:ext uri="{BB962C8B-B14F-4D97-AF65-F5344CB8AC3E}">
        <p14:creationId xmlns:p14="http://schemas.microsoft.com/office/powerpoint/2010/main" val="3119468355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AE1D-C791-AB6D-3C5B-A8016B68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ABAAE-926F-6E8D-859F-26382E3234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</a:t>
            </a:r>
          </a:p>
          <a:p>
            <a:r>
              <a:rPr lang="en-US" dirty="0"/>
              <a:t>Projector</a:t>
            </a:r>
          </a:p>
          <a:p>
            <a:r>
              <a:rPr lang="en-US" dirty="0"/>
              <a:t>LED Display</a:t>
            </a:r>
          </a:p>
          <a:p>
            <a:r>
              <a:rPr lang="en-US" dirty="0"/>
              <a:t>VR Google/Headset</a:t>
            </a:r>
          </a:p>
          <a:p>
            <a:r>
              <a:rPr lang="en-US" dirty="0"/>
              <a:t>Speaker</a:t>
            </a:r>
          </a:p>
          <a:p>
            <a:r>
              <a:rPr lang="en-US" dirty="0"/>
              <a:t>Printer</a:t>
            </a:r>
          </a:p>
          <a:p>
            <a:r>
              <a:rPr lang="en-US" dirty="0"/>
              <a:t>3D Printer</a:t>
            </a:r>
          </a:p>
          <a:p>
            <a:r>
              <a:rPr lang="en-US" dirty="0"/>
              <a:t>Vibration</a:t>
            </a:r>
          </a:p>
          <a:p>
            <a:r>
              <a:rPr lang="en-US" dirty="0"/>
              <a:t>Force Feedback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C84C7-E22D-0449-F02A-68A01BECED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99091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181A49-CAD2-1AB0-4493-D87C2DE2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– Screen</a:t>
            </a:r>
          </a:p>
        </p:txBody>
      </p:sp>
      <p:pic>
        <p:nvPicPr>
          <p:cNvPr id="8194" name="Picture 2" descr="Illustration showing various devices with different size screens and aspect ratios">
            <a:extLst>
              <a:ext uri="{FF2B5EF4-FFF2-40B4-BE49-F238E27FC236}">
                <a16:creationId xmlns:a16="http://schemas.microsoft.com/office/drawing/2014/main" id="{DCA8647C-B962-5A90-2B58-8B12F4DF75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" y="2690666"/>
            <a:ext cx="9052560" cy="28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85341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8F54-C3D0-6792-7AED-2CFED5EF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- Projector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51970D-85F4-BB96-0A44-895D61B68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224881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16694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7D28-93E9-3637-D196-683C264A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– LED Display</a:t>
            </a:r>
          </a:p>
        </p:txBody>
      </p:sp>
      <p:pic>
        <p:nvPicPr>
          <p:cNvPr id="10242" name="Picture 2" descr="What are the Differences between Indoor and Outdoor LED Displays? | Unilumin">
            <a:extLst>
              <a:ext uri="{FF2B5EF4-FFF2-40B4-BE49-F238E27FC236}">
                <a16:creationId xmlns:a16="http://schemas.microsoft.com/office/drawing/2014/main" id="{73C60823-EC21-B6D2-1E7E-0C4E2E9975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153444"/>
            <a:ext cx="527685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198535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9419-8C13-3EE3-8E24-0EB794CC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– VR Google/Headset</a:t>
            </a:r>
          </a:p>
        </p:txBody>
      </p:sp>
      <p:pic>
        <p:nvPicPr>
          <p:cNvPr id="13314" name="Picture 2" descr="Facebook Luncurkan Headset VR Baru Oculus Quest 2">
            <a:extLst>
              <a:ext uri="{FF2B5EF4-FFF2-40B4-BE49-F238E27FC236}">
                <a16:creationId xmlns:a16="http://schemas.microsoft.com/office/drawing/2014/main" id="{820C2C1E-9AB6-8409-15AA-7010E37ECA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22" y="1935163"/>
            <a:ext cx="658415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84521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5128-F619-6592-EC61-8AC6B77D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C072915-7D6B-428E-C8F9-A8256AE67F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68" y="1014810"/>
            <a:ext cx="8449665" cy="48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456547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F3E4C-ACA9-9B1B-EB36-C085F06D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– Speaker</a:t>
            </a:r>
          </a:p>
        </p:txBody>
      </p:sp>
      <p:pic>
        <p:nvPicPr>
          <p:cNvPr id="12290" name="Picture 2" descr="Bluetooth party speaker TAX5206/70 | Philips">
            <a:extLst>
              <a:ext uri="{FF2B5EF4-FFF2-40B4-BE49-F238E27FC236}">
                <a16:creationId xmlns:a16="http://schemas.microsoft.com/office/drawing/2014/main" id="{0ADF5794-411C-AA34-36CE-DCBE4D4FE7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281" y="1935163"/>
            <a:ext cx="4389437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02212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A04A-8418-10C1-E0C7-16F515A5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- Printer</a:t>
            </a:r>
          </a:p>
        </p:txBody>
      </p:sp>
      <p:pic>
        <p:nvPicPr>
          <p:cNvPr id="11266" name="Picture 2" descr="Jual Printer Portable Mini Portable Bluetooth Thermal Receipt Printer -  Jakarta Barat - ilyastore599 | Tokopedia">
            <a:extLst>
              <a:ext uri="{FF2B5EF4-FFF2-40B4-BE49-F238E27FC236}">
                <a16:creationId xmlns:a16="http://schemas.microsoft.com/office/drawing/2014/main" id="{0190F0C7-5410-C896-B3E4-48903BC0F8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67" y="1700808"/>
            <a:ext cx="4389437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anon IVY Mini Photo Printer Review | PCMag">
            <a:extLst>
              <a:ext uri="{FF2B5EF4-FFF2-40B4-BE49-F238E27FC236}">
                <a16:creationId xmlns:a16="http://schemas.microsoft.com/office/drawing/2014/main" id="{EECE086C-5255-9E58-3905-EF569090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421553"/>
            <a:ext cx="5677705" cy="390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27498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7A9A-D84F-D59D-ACE0-0973BF6F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– 3D Printer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00A14-0ED2-F001-4694-0B8674984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Baby Groot - 3D Printing Time Lapse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50749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C24A-6035-3446-974F-550C5EEA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- Vibration</a:t>
            </a:r>
          </a:p>
        </p:txBody>
      </p:sp>
      <p:pic>
        <p:nvPicPr>
          <p:cNvPr id="5" name="Content Placeholder 4" descr="A black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2ED9C4F5-77F1-FAC7-3B03-BD966622F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31" y="1935163"/>
            <a:ext cx="6739337" cy="4389437"/>
          </a:xfrm>
        </p:spPr>
      </p:pic>
    </p:spTree>
    <p:extLst>
      <p:ext uri="{BB962C8B-B14F-4D97-AF65-F5344CB8AC3E}">
        <p14:creationId xmlns:p14="http://schemas.microsoft.com/office/powerpoint/2010/main" val="284648386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5BF3-3B23-E9A6-6AEE-A4F44763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– Force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05BC0-FF79-9FD8-F9C0-135C2E17F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Meta Consumer Force Feedback Haptic VR Gloves Prototype – YouTube</a:t>
            </a:r>
            <a:endParaRPr lang="en-US" dirty="0"/>
          </a:p>
          <a:p>
            <a:r>
              <a:rPr lang="en-US" dirty="0">
                <a:hlinkClick r:id="rId3"/>
              </a:rPr>
              <a:t>Haptic Technology Demonstration - with Danielle George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44624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319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d-ID" sz="4000" dirty="0"/>
          </a:p>
          <a:p>
            <a:pPr marL="0" indent="0" algn="ctr">
              <a:buNone/>
            </a:pPr>
            <a:endParaRPr lang="id-ID" sz="2800" dirty="0"/>
          </a:p>
          <a:p>
            <a:pPr marL="0" indent="0" algn="ctr">
              <a:buNone/>
            </a:pPr>
            <a:r>
              <a:rPr lang="en-US" sz="9600" dirty="0"/>
              <a:t>Computer Capability</a:t>
            </a:r>
            <a:endParaRPr lang="id-ID" sz="8000" dirty="0"/>
          </a:p>
        </p:txBody>
      </p:sp>
    </p:spTree>
    <p:extLst>
      <p:ext uri="{BB962C8B-B14F-4D97-AF65-F5344CB8AC3E}">
        <p14:creationId xmlns:p14="http://schemas.microsoft.com/office/powerpoint/2010/main" val="4064137032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088A-19C0-0557-E291-518127F0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800B-8735-9D71-7246-F72F00D14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  <a:p>
            <a:r>
              <a:rPr lang="en-US" dirty="0"/>
              <a:t>Virtualization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Virtual Reality</a:t>
            </a:r>
          </a:p>
          <a:p>
            <a:r>
              <a:rPr lang="en-US" dirty="0"/>
              <a:t>Augmented Reality</a:t>
            </a:r>
          </a:p>
          <a:p>
            <a:r>
              <a:rPr lang="en-US" dirty="0"/>
              <a:t>Artificial Intelligence</a:t>
            </a:r>
          </a:p>
          <a:p>
            <a:r>
              <a:rPr lang="en-US" dirty="0"/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69919447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E205-C899-DC8E-DA41-D3237193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A3DB3-049D-BF5F-2005-6C289980D3F2}"/>
              </a:ext>
            </a:extLst>
          </p:cNvPr>
          <p:cNvSpPr/>
          <p:nvPr/>
        </p:nvSpPr>
        <p:spPr>
          <a:xfrm>
            <a:off x="2519772" y="3068960"/>
            <a:ext cx="4104456" cy="7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USER 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3D4190-B38C-4978-6671-017751B41511}"/>
              </a:ext>
            </a:extLst>
          </p:cNvPr>
          <p:cNvSpPr/>
          <p:nvPr/>
        </p:nvSpPr>
        <p:spPr>
          <a:xfrm>
            <a:off x="2519772" y="3789040"/>
            <a:ext cx="4104456" cy="7223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BUSINESS LOGIC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4A01F-B722-0FA7-F179-DBF1F4BAA834}"/>
              </a:ext>
            </a:extLst>
          </p:cNvPr>
          <p:cNvSpPr/>
          <p:nvPr/>
        </p:nvSpPr>
        <p:spPr>
          <a:xfrm>
            <a:off x="2519772" y="4509120"/>
            <a:ext cx="4104456" cy="720080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4ACD9-3801-C143-81A1-E7F01232AAEC}"/>
              </a:ext>
            </a:extLst>
          </p:cNvPr>
          <p:cNvSpPr/>
          <p:nvPr/>
        </p:nvSpPr>
        <p:spPr>
          <a:xfrm>
            <a:off x="2267744" y="2780928"/>
            <a:ext cx="4608512" cy="28803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32576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E205-C899-DC8E-DA41-D3237193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A3DB3-049D-BF5F-2005-6C289980D3F2}"/>
              </a:ext>
            </a:extLst>
          </p:cNvPr>
          <p:cNvSpPr/>
          <p:nvPr/>
        </p:nvSpPr>
        <p:spPr>
          <a:xfrm>
            <a:off x="2519772" y="2276872"/>
            <a:ext cx="4104456" cy="7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USER INTERFACE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3D4190-B38C-4978-6671-017751B41511}"/>
              </a:ext>
            </a:extLst>
          </p:cNvPr>
          <p:cNvSpPr/>
          <p:nvPr/>
        </p:nvSpPr>
        <p:spPr>
          <a:xfrm>
            <a:off x="2519772" y="3789040"/>
            <a:ext cx="4104456" cy="7223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BUSINESS LOGIC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4A01F-B722-0FA7-F179-DBF1F4BAA834}"/>
              </a:ext>
            </a:extLst>
          </p:cNvPr>
          <p:cNvSpPr/>
          <p:nvPr/>
        </p:nvSpPr>
        <p:spPr>
          <a:xfrm>
            <a:off x="2519772" y="5301208"/>
            <a:ext cx="4104456" cy="720080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BBF1F6-9AA0-C36C-F0C1-ED3D24C3B066}"/>
              </a:ext>
            </a:extLst>
          </p:cNvPr>
          <p:cNvSpPr/>
          <p:nvPr/>
        </p:nvSpPr>
        <p:spPr>
          <a:xfrm>
            <a:off x="2267744" y="3582144"/>
            <a:ext cx="4608512" cy="1143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6AC83-1BAA-58DA-28BA-8766C31D74BB}"/>
              </a:ext>
            </a:extLst>
          </p:cNvPr>
          <p:cNvSpPr/>
          <p:nvPr/>
        </p:nvSpPr>
        <p:spPr>
          <a:xfrm>
            <a:off x="2267744" y="5089748"/>
            <a:ext cx="4608512" cy="1143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637B68-A5C2-3ACB-1BAB-924772230750}"/>
              </a:ext>
            </a:extLst>
          </p:cNvPr>
          <p:cNvSpPr/>
          <p:nvPr/>
        </p:nvSpPr>
        <p:spPr>
          <a:xfrm>
            <a:off x="2266425" y="2071079"/>
            <a:ext cx="4608512" cy="1143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D615C-C20A-AD09-8E49-88AAA2315979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>
            <a:off x="4570681" y="3214079"/>
            <a:ext cx="1319" cy="36806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ACD997-4EA0-05D9-43C4-1DB070C516E7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4572000" y="4725144"/>
            <a:ext cx="0" cy="3646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78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7E7D-09C7-32BF-CBC8-BAB7ACB9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0B8FC2-1F5D-D884-37FE-3BEB70729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538805"/>
              </p:ext>
            </p:extLst>
          </p:nvPr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74701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8B263-BAA5-7B69-3256-ED6BD750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ncing with Computers – ROC HCI">
            <a:extLst>
              <a:ext uri="{FF2B5EF4-FFF2-40B4-BE49-F238E27FC236}">
                <a16:creationId xmlns:a16="http://schemas.microsoft.com/office/drawing/2014/main" id="{8FF8E6FB-916F-067B-E0F6-8427925947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764" y="507830"/>
            <a:ext cx="4552472" cy="584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087536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B08B-E48C-3895-89E4-1519713B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pic>
        <p:nvPicPr>
          <p:cNvPr id="16386" name="Picture 2" descr="Social Login: Facebook &amp; Google in One API Call">
            <a:extLst>
              <a:ext uri="{FF2B5EF4-FFF2-40B4-BE49-F238E27FC236}">
                <a16:creationId xmlns:a16="http://schemas.microsoft.com/office/drawing/2014/main" id="{F170FE03-9F09-88FC-FB36-6081EEDACB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820194"/>
            <a:ext cx="73342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053713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5F9B-7BEE-E234-1945-46D1E57E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17410" name="Picture 2" descr="How To Get Started With Virtualization | Engadget">
            <a:extLst>
              <a:ext uri="{FF2B5EF4-FFF2-40B4-BE49-F238E27FC236}">
                <a16:creationId xmlns:a16="http://schemas.microsoft.com/office/drawing/2014/main" id="{05807C0C-4D0D-7623-6A7A-56E46AA1F4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0" y="1935163"/>
            <a:ext cx="7250860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082682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DB9078-7CD0-9F58-749C-24BB6455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9" name="Picture 3" descr="D:\02 GIGA\UMY\Teknologi Server\Chapter 2\Virtualization and the Cloud—A Tutorial—Part I _ EDN_files\CloudFig1a.jpg">
            <a:extLst>
              <a:ext uri="{FF2B5EF4-FFF2-40B4-BE49-F238E27FC236}">
                <a16:creationId xmlns:a16="http://schemas.microsoft.com/office/drawing/2014/main" id="{0F7E3A09-9B5A-1973-8DA0-DF980E5E1CE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2134419"/>
            <a:ext cx="4038600" cy="4006800"/>
          </a:xfrm>
          <a:prstGeom prst="rect">
            <a:avLst/>
          </a:prstGeom>
          <a:noFill/>
        </p:spPr>
      </p:pic>
      <p:pic>
        <p:nvPicPr>
          <p:cNvPr id="10" name="Picture 4" descr="D:\02 GIGA\UMY\Teknologi Server\Chapter 2\Virtualization and the Cloud—A Tutorial—Part I _ EDN_files\CloudFig2a.jpg">
            <a:extLst>
              <a:ext uri="{FF2B5EF4-FFF2-40B4-BE49-F238E27FC236}">
                <a16:creationId xmlns:a16="http://schemas.microsoft.com/office/drawing/2014/main" id="{E0BD6862-68A8-0A1A-43A9-914F2D875F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8200" y="2305772"/>
            <a:ext cx="4038600" cy="3664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079154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E3A5-7436-59EB-C0CC-D96179D8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18434" name="Picture 2" descr="How to Run a Game Emulator : 7 Steps - Instructables">
            <a:extLst>
              <a:ext uri="{FF2B5EF4-FFF2-40B4-BE49-F238E27FC236}">
                <a16:creationId xmlns:a16="http://schemas.microsoft.com/office/drawing/2014/main" id="{E63B49CC-D174-C062-BAC0-6CA60F1B3D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09" y="1935163"/>
            <a:ext cx="5852582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969708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3BC-B31B-F3CD-5CCD-D80C79FA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67AE8C-152D-AD4F-56D6-BB3125E4EF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223" y="2380348"/>
            <a:ext cx="7099554" cy="349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7734977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1A94-5BA0-2162-3F0F-3157DEC4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pic>
        <p:nvPicPr>
          <p:cNvPr id="19458" name="Picture 2" descr="undefined">
            <a:extLst>
              <a:ext uri="{FF2B5EF4-FFF2-40B4-BE49-F238E27FC236}">
                <a16:creationId xmlns:a16="http://schemas.microsoft.com/office/drawing/2014/main" id="{5436E746-E912-92FD-B376-AE1BB4550A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511" y="1646173"/>
            <a:ext cx="5866977" cy="531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93813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2327-8651-D08D-0D8D-98CED83F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 </a:t>
            </a:r>
          </a:p>
        </p:txBody>
      </p:sp>
      <p:pic>
        <p:nvPicPr>
          <p:cNvPr id="20484" name="Picture 4" descr="Ready Player One: Fantasi Dunia Lain Versi Steven Spielberg - ShowBiz  Liputan6.com">
            <a:extLst>
              <a:ext uri="{FF2B5EF4-FFF2-40B4-BE49-F238E27FC236}">
                <a16:creationId xmlns:a16="http://schemas.microsoft.com/office/drawing/2014/main" id="{CB4302E6-FDA8-6BFB-3C43-0A48B49481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09" y="1935163"/>
            <a:ext cx="5852582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852981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62F8-541A-8D3B-78A1-C1FADEC5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9DE575-BDA0-02A5-D903-6E23EA360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19349"/>
            <a:ext cx="8229600" cy="42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55141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5353-9E0A-FCE5-3AE4-47487BF8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pic>
        <p:nvPicPr>
          <p:cNvPr id="21506" name="Picture 2" descr="What is augmented reality, anyway?">
            <a:extLst>
              <a:ext uri="{FF2B5EF4-FFF2-40B4-BE49-F238E27FC236}">
                <a16:creationId xmlns:a16="http://schemas.microsoft.com/office/drawing/2014/main" id="{2F15BEC6-B9F8-B06C-BD46-477E96BB04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281" y="1935163"/>
            <a:ext cx="4389437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060659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0EA6-3F56-FF15-41C9-54A1D57E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pic>
        <p:nvPicPr>
          <p:cNvPr id="24578" name="Picture 2" descr="A group of people working in augmented reality">
            <a:extLst>
              <a:ext uri="{FF2B5EF4-FFF2-40B4-BE49-F238E27FC236}">
                <a16:creationId xmlns:a16="http://schemas.microsoft.com/office/drawing/2014/main" id="{246AFE48-A0F4-FE71-BBDE-6F73E7D4A8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8" y="1935163"/>
            <a:ext cx="7671063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40190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r>
              <a:rPr lang="en-US" dirty="0"/>
              <a:t>It is not enough to only learn about them</a:t>
            </a:r>
            <a:endParaRPr lang="id-ID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86" y="1780603"/>
            <a:ext cx="5990426" cy="39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38680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1976-CB24-D154-4364-E9583B373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pic>
        <p:nvPicPr>
          <p:cNvPr id="22530" name="Picture 2" descr="Jarvis Commands | Know Your Meme">
            <a:extLst>
              <a:ext uri="{FF2B5EF4-FFF2-40B4-BE49-F238E27FC236}">
                <a16:creationId xmlns:a16="http://schemas.microsoft.com/office/drawing/2014/main" id="{28C46781-5B4B-1ED8-3ECD-B589733A38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78" y="1935163"/>
            <a:ext cx="7803443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392197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1A61-65C9-FFF9-4B41-72110E24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pic>
        <p:nvPicPr>
          <p:cNvPr id="23554" name="Picture 2" descr="Robot | iCat | Robotics Today">
            <a:extLst>
              <a:ext uri="{FF2B5EF4-FFF2-40B4-BE49-F238E27FC236}">
                <a16:creationId xmlns:a16="http://schemas.microsoft.com/office/drawing/2014/main" id="{86B01318-B817-E3B0-FFA5-D37136498F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398" y="1935163"/>
            <a:ext cx="3625204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880051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F150-C6B4-7177-ED5F-46B4FAD9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pic>
        <p:nvPicPr>
          <p:cNvPr id="25602" name="Picture 2" descr="Ten Funny Answers People Got From Chat GPT AI And Tweeted">
            <a:extLst>
              <a:ext uri="{FF2B5EF4-FFF2-40B4-BE49-F238E27FC236}">
                <a16:creationId xmlns:a16="http://schemas.microsoft.com/office/drawing/2014/main" id="{2724E3A7-A9B9-A5CC-8FBC-CC0FCD2137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9"/>
          <a:stretch/>
        </p:blipFill>
        <p:spPr bwMode="auto">
          <a:xfrm>
            <a:off x="1340762" y="1844824"/>
            <a:ext cx="6462476" cy="47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230985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4A3D-51E5-9C6C-6C86-16DA07AC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D0F6-34B2-896C-473E-66526C787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Multi-Agent Hide and Seek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17074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A439-D237-34D0-ABD5-A1F8939C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</a:t>
            </a:r>
          </a:p>
        </p:txBody>
      </p:sp>
      <p:pic>
        <p:nvPicPr>
          <p:cNvPr id="26626" name="Picture 2" descr="How to Connect IoT Sensors Wirelessly With a Web Application?">
            <a:extLst>
              <a:ext uri="{FF2B5EF4-FFF2-40B4-BE49-F238E27FC236}">
                <a16:creationId xmlns:a16="http://schemas.microsoft.com/office/drawing/2014/main" id="{F2FB67D8-155C-D301-25CE-1C42AA2497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78" y="1935163"/>
            <a:ext cx="7803443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73007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C9BD-1506-3231-EA81-0AF51FE9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BCB7E-2974-792E-09F8-B9A8B0381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Life Simplified with Connected Devices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8007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endParaRPr lang="id-ID" dirty="0"/>
          </a:p>
          <a:p>
            <a:pPr marL="0" indent="0" algn="ctr">
              <a:buNone/>
            </a:pPr>
            <a:r>
              <a:rPr lang="en-US" dirty="0"/>
              <a:t>We must learn about them</a:t>
            </a:r>
            <a:endParaRPr lang="id-ID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791" y="1726567"/>
            <a:ext cx="7248416" cy="408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84013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6931</TotalTime>
  <Words>530</Words>
  <Application>Microsoft Office PowerPoint</Application>
  <PresentationFormat>On-screen Show (4:3)</PresentationFormat>
  <Paragraphs>266</Paragraphs>
  <Slides>85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4" baseType="lpstr">
      <vt:lpstr>Arial</vt:lpstr>
      <vt:lpstr>Calibri</vt:lpstr>
      <vt:lpstr>Constantia</vt:lpstr>
      <vt:lpstr>Coo Hew</vt:lpstr>
      <vt:lpstr>Gidole</vt:lpstr>
      <vt:lpstr>Open Sans</vt:lpstr>
      <vt:lpstr>Wingdings 2</vt:lpstr>
      <vt:lpstr>Flow</vt:lpstr>
      <vt:lpstr>No Footer</vt:lpstr>
      <vt:lpstr>The future starts today, not tomorrow.</vt:lpstr>
      <vt:lpstr>Today</vt:lpstr>
      <vt:lpstr>Today Learning Outcome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</vt:lpstr>
      <vt:lpstr>Input - Keyboard</vt:lpstr>
      <vt:lpstr>Input - Keyboard</vt:lpstr>
      <vt:lpstr>Input - Keyboard</vt:lpstr>
      <vt:lpstr>Input - Keyboard</vt:lpstr>
      <vt:lpstr>Input - Keyboard</vt:lpstr>
      <vt:lpstr>Input - Keyboard</vt:lpstr>
      <vt:lpstr>PowerPoint Presentation</vt:lpstr>
      <vt:lpstr>Input - Keypad</vt:lpstr>
      <vt:lpstr>Input – Mouse</vt:lpstr>
      <vt:lpstr>Input - Touchpad</vt:lpstr>
      <vt:lpstr>Input – Touch Screen/Stylus</vt:lpstr>
      <vt:lpstr>Input – Touch Screen/Stylus</vt:lpstr>
      <vt:lpstr>Input - Joystick</vt:lpstr>
      <vt:lpstr>Input – Physical Control</vt:lpstr>
      <vt:lpstr>Input – Physical Control</vt:lpstr>
      <vt:lpstr>Input – Physical Control</vt:lpstr>
      <vt:lpstr>Input - Scanner</vt:lpstr>
      <vt:lpstr>Input - Scanner</vt:lpstr>
      <vt:lpstr>Input – Scanner</vt:lpstr>
      <vt:lpstr>Input – Smart Card</vt:lpstr>
      <vt:lpstr>Input – Mic</vt:lpstr>
      <vt:lpstr>Input - Camera</vt:lpstr>
      <vt:lpstr>Input - Camera</vt:lpstr>
      <vt:lpstr>Input – Graphic Tablet</vt:lpstr>
      <vt:lpstr>Input - Sensor</vt:lpstr>
      <vt:lpstr>Input – Hand Gesture</vt:lpstr>
      <vt:lpstr>Input – Eye Tracker</vt:lpstr>
      <vt:lpstr>Input – Eye Tracker</vt:lpstr>
      <vt:lpstr>Input – Eye Tracker</vt:lpstr>
      <vt:lpstr>Input – Brain-Computer Interface</vt:lpstr>
      <vt:lpstr>PowerPoint Presentation</vt:lpstr>
      <vt:lpstr>Output</vt:lpstr>
      <vt:lpstr>Output – Screen</vt:lpstr>
      <vt:lpstr>Output - Projector</vt:lpstr>
      <vt:lpstr>Output – LED Display</vt:lpstr>
      <vt:lpstr>Output – VR Google/Headset</vt:lpstr>
      <vt:lpstr>Output – Speaker</vt:lpstr>
      <vt:lpstr>Output - Printer</vt:lpstr>
      <vt:lpstr>Output – 3D Printer</vt:lpstr>
      <vt:lpstr>Output - Vibration</vt:lpstr>
      <vt:lpstr>Output – Force Feedback</vt:lpstr>
      <vt:lpstr>PowerPoint Presentation</vt:lpstr>
      <vt:lpstr>Capabilities</vt:lpstr>
      <vt:lpstr>Distributed Computing</vt:lpstr>
      <vt:lpstr>Distributed Computing</vt:lpstr>
      <vt:lpstr>Distributed Computing</vt:lpstr>
      <vt:lpstr>Distributed Computing</vt:lpstr>
      <vt:lpstr>Virtualization</vt:lpstr>
      <vt:lpstr>Virtualization</vt:lpstr>
      <vt:lpstr>Virtualization</vt:lpstr>
      <vt:lpstr>Cloud Computing</vt:lpstr>
      <vt:lpstr>Cloud Computing</vt:lpstr>
      <vt:lpstr>Virtual Reality </vt:lpstr>
      <vt:lpstr>Virtual Reality</vt:lpstr>
      <vt:lpstr>Augmented Reality</vt:lpstr>
      <vt:lpstr>Augmented Reality</vt:lpstr>
      <vt:lpstr>Augmented Reality</vt:lpstr>
      <vt:lpstr>Artificial Intelligence</vt:lpstr>
      <vt:lpstr>Artificial Intelligence</vt:lpstr>
      <vt:lpstr>Artificial Intelligence</vt:lpstr>
      <vt:lpstr>IoT</vt:lpstr>
      <vt:lpstr>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Human Computer Interaction</dc:title>
  <dc:creator>giga isnanda</dc:creator>
  <cp:lastModifiedBy>Reza Giga Isnanda, ST, M.Sc.</cp:lastModifiedBy>
  <cp:revision>1398</cp:revision>
  <dcterms:created xsi:type="dcterms:W3CDTF">2015-02-17T15:48:21Z</dcterms:created>
  <dcterms:modified xsi:type="dcterms:W3CDTF">2023-04-12T18:05:14Z</dcterms:modified>
</cp:coreProperties>
</file>